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4"/>
    <p:sldMasterId id="2147484126" r:id="rId5"/>
  </p:sldMasterIdLst>
  <p:notesMasterIdLst>
    <p:notesMasterId r:id="rId39"/>
  </p:notesMasterIdLst>
  <p:handoutMasterIdLst>
    <p:handoutMasterId r:id="rId40"/>
  </p:handoutMasterIdLst>
  <p:sldIdLst>
    <p:sldId id="1857" r:id="rId6"/>
    <p:sldId id="2076138016" r:id="rId7"/>
    <p:sldId id="2076136442" r:id="rId8"/>
    <p:sldId id="1986" r:id="rId9"/>
    <p:sldId id="3831" r:id="rId10"/>
    <p:sldId id="3846" r:id="rId11"/>
    <p:sldId id="3852" r:id="rId12"/>
    <p:sldId id="3853" r:id="rId13"/>
    <p:sldId id="3854" r:id="rId14"/>
    <p:sldId id="3855" r:id="rId15"/>
    <p:sldId id="3856" r:id="rId16"/>
    <p:sldId id="2076138036" r:id="rId17"/>
    <p:sldId id="2076137892" r:id="rId18"/>
    <p:sldId id="3859" r:id="rId19"/>
    <p:sldId id="3858" r:id="rId20"/>
    <p:sldId id="3857" r:id="rId21"/>
    <p:sldId id="2076136441" r:id="rId22"/>
    <p:sldId id="3848" r:id="rId23"/>
    <p:sldId id="2076137327" r:id="rId24"/>
    <p:sldId id="2076137628" r:id="rId25"/>
    <p:sldId id="2076137992" r:id="rId26"/>
    <p:sldId id="2076138023" r:id="rId27"/>
    <p:sldId id="2076137994" r:id="rId28"/>
    <p:sldId id="2076137995" r:id="rId29"/>
    <p:sldId id="2076137996" r:id="rId30"/>
    <p:sldId id="2076137997" r:id="rId31"/>
    <p:sldId id="2076138003" r:id="rId32"/>
    <p:sldId id="2076138004" r:id="rId33"/>
    <p:sldId id="2076136468" r:id="rId34"/>
    <p:sldId id="2076138035" r:id="rId35"/>
    <p:sldId id="2076136440" r:id="rId36"/>
    <p:sldId id="2076137903" r:id="rId37"/>
    <p:sldId id="1532"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2CBC1B6-EEFF-419B-992E-E9FFA34FA754}">
          <p14:sldIdLst>
            <p14:sldId id="1857"/>
            <p14:sldId id="2076138016"/>
          </p14:sldIdLst>
        </p14:section>
        <p14:section name="PowerShell" id="{8022E60B-C229-4C4C-9515-C76C0F3DDC1B}">
          <p14:sldIdLst>
            <p14:sldId id="2076136442"/>
            <p14:sldId id="1986"/>
            <p14:sldId id="3831"/>
            <p14:sldId id="3846"/>
            <p14:sldId id="3852"/>
            <p14:sldId id="3853"/>
            <p14:sldId id="3854"/>
            <p14:sldId id="3855"/>
            <p14:sldId id="3856"/>
            <p14:sldId id="2076138036"/>
          </p14:sldIdLst>
        </p14:section>
        <p14:section name="managment connectors" id="{F05831A0-D3E5-4E82-B273-D5EC72EC2772}">
          <p14:sldIdLst>
            <p14:sldId id="2076137892"/>
            <p14:sldId id="3859"/>
            <p14:sldId id="3858"/>
            <p14:sldId id="3857"/>
            <p14:sldId id="2076136441"/>
            <p14:sldId id="3848"/>
            <p14:sldId id="2076137327"/>
            <p14:sldId id="2076137628"/>
          </p14:sldIdLst>
        </p14:section>
        <p14:section name="Taking action" id="{8B060384-8B0C-41DA-A59A-D508DB56671A}">
          <p14:sldIdLst>
            <p14:sldId id="2076137992"/>
            <p14:sldId id="2076138023"/>
            <p14:sldId id="2076137994"/>
            <p14:sldId id="2076137995"/>
            <p14:sldId id="2076137996"/>
            <p14:sldId id="2076137997"/>
            <p14:sldId id="2076138003"/>
            <p14:sldId id="2076138004"/>
            <p14:sldId id="2076136468"/>
            <p14:sldId id="2076138035"/>
            <p14:sldId id="2076136440"/>
            <p14:sldId id="2076137903"/>
          </p14:sldIdLst>
        </p14:section>
        <p14:section name="Appendix" id="{DDD431EC-EF60-4B30-A34B-6EFEB5765DBB}">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3" clrIdx="8">
    <p:extLst>
      <p:ext uri="{19B8F6BF-5375-455C-9EA6-DF929625EA0E}">
        <p15:presenceInfo xmlns:p15="http://schemas.microsoft.com/office/powerpoint/2012/main" userId="69a26d0b1d12c0a5" providerId="Windows Live"/>
      </p:ext>
    </p:extLst>
  </p:cmAuthor>
  <p:cmAuthor id="2" name="awatson" initials="aw" lastIdx="5" clrIdx="2"/>
  <p:cmAuthor id="9" name="Dave Yack (COLORADO TECHNOLOGY CONSULTANT)" initials="DY(TC" lastIdx="8" clrIdx="9">
    <p:extLst>
      <p:ext uri="{19B8F6BF-5375-455C-9EA6-DF929625EA0E}">
        <p15:presenceInfo xmlns:p15="http://schemas.microsoft.com/office/powerpoint/2012/main" userId="Dave Yack (COLORADO TECHNOLOGY CONSULTANT)" providerId="None"/>
      </p:ext>
    </p:extLst>
  </p:cmAuthor>
  <p:cmAuthor id="3" name="John" initials="J" lastIdx="2" clrIdx="3"/>
  <p:cmAuthor id="10" name="Manuela Pichler" initials="MP" lastIdx="2" clrIdx="10">
    <p:extLst>
      <p:ext uri="{19B8F6BF-5375-455C-9EA6-DF929625EA0E}">
        <p15:presenceInfo xmlns:p15="http://schemas.microsoft.com/office/powerpoint/2012/main" userId="S::mapichle@microsoft.com::07a841c1-49c8-4352-a8c3-3a0d96cf9a08" providerId="AD"/>
      </p:ext>
    </p:extLst>
  </p:cmAuthor>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8DD376-E6D3-4F95-8DCE-C3C59DA19D6D}" v="5" dt="2020-11-27T13:38:14.4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4204" autoAdjust="0"/>
  </p:normalViewPr>
  <p:slideViewPr>
    <p:cSldViewPr>
      <p:cViewPr varScale="1">
        <p:scale>
          <a:sx n="183" d="100"/>
          <a:sy n="183" d="100"/>
        </p:scale>
        <p:origin x="1200" y="108"/>
      </p:cViewPr>
      <p:guideLst>
        <p:guide orient="horz" pos="1620"/>
        <p:guide pos="2880"/>
      </p:guideLst>
    </p:cSldViewPr>
  </p:slideViewPr>
  <p:outlineViewPr>
    <p:cViewPr>
      <p:scale>
        <a:sx n="33" d="100"/>
        <a:sy n="33" d="100"/>
      </p:scale>
      <p:origin x="0" y="-4242"/>
    </p:cViewPr>
  </p:outlineViewPr>
  <p:notesTextViewPr>
    <p:cViewPr>
      <p:scale>
        <a:sx n="1" d="1"/>
        <a:sy n="1" d="1"/>
      </p:scale>
      <p:origin x="0" y="0"/>
    </p:cViewPr>
  </p:notesTextViewPr>
  <p:notesViewPr>
    <p:cSldViewPr>
      <p:cViewPr>
        <p:scale>
          <a:sx n="84" d="100"/>
          <a:sy n="84" d="100"/>
        </p:scale>
        <p:origin x="5832" y="17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08BD2C37-6E11-4B5D-B99A-3308A1804899}"/>
    <pc:docChg chg="undo custSel addSld delSld modSld addMainMaster modSection">
      <pc:chgData name="Manuela Pichler" userId="07a841c1-49c8-4352-a8c3-3a0d96cf9a08" providerId="ADAL" clId="{08BD2C37-6E11-4B5D-B99A-3308A1804899}" dt="2020-09-30T16:17:20.175" v="31" actId="14100"/>
      <pc:docMkLst>
        <pc:docMk/>
      </pc:docMkLst>
      <pc:sldChg chg="del">
        <pc:chgData name="Manuela Pichler" userId="07a841c1-49c8-4352-a8c3-3a0d96cf9a08" providerId="ADAL" clId="{08BD2C37-6E11-4B5D-B99A-3308A1804899}" dt="2020-09-30T16:11:32.413" v="4" actId="47"/>
        <pc:sldMkLst>
          <pc:docMk/>
          <pc:sldMk cId="2251549637" sldId="2076136437"/>
        </pc:sldMkLst>
      </pc:sldChg>
      <pc:sldChg chg="del">
        <pc:chgData name="Manuela Pichler" userId="07a841c1-49c8-4352-a8c3-3a0d96cf9a08" providerId="ADAL" clId="{08BD2C37-6E11-4B5D-B99A-3308A1804899}" dt="2020-09-30T16:12:24.691" v="6" actId="47"/>
        <pc:sldMkLst>
          <pc:docMk/>
          <pc:sldMk cId="2904940427" sldId="2076136458"/>
        </pc:sldMkLst>
      </pc:sldChg>
      <pc:sldChg chg="del">
        <pc:chgData name="Manuela Pichler" userId="07a841c1-49c8-4352-a8c3-3a0d96cf9a08" providerId="ADAL" clId="{08BD2C37-6E11-4B5D-B99A-3308A1804899}" dt="2020-09-30T16:13:49.659" v="9" actId="47"/>
        <pc:sldMkLst>
          <pc:docMk/>
          <pc:sldMk cId="3773619859" sldId="2076136467"/>
        </pc:sldMkLst>
      </pc:sldChg>
      <pc:sldChg chg="addSp delSp modSp mod">
        <pc:chgData name="Manuela Pichler" userId="07a841c1-49c8-4352-a8c3-3a0d96cf9a08" providerId="ADAL" clId="{08BD2C37-6E11-4B5D-B99A-3308A1804899}" dt="2020-09-30T16:16:59.270" v="23" actId="1076"/>
        <pc:sldMkLst>
          <pc:docMk/>
          <pc:sldMk cId="1983802182" sldId="2076136468"/>
        </pc:sldMkLst>
        <pc:picChg chg="del">
          <ac:chgData name="Manuela Pichler" userId="07a841c1-49c8-4352-a8c3-3a0d96cf9a08" providerId="ADAL" clId="{08BD2C37-6E11-4B5D-B99A-3308A1804899}" dt="2020-09-30T16:16:56.773" v="21" actId="478"/>
          <ac:picMkLst>
            <pc:docMk/>
            <pc:sldMk cId="1983802182" sldId="2076136468"/>
            <ac:picMk id="6" creationId="{1A15E7B1-7E2C-49B8-8C01-BE221BBB1F6C}"/>
          </ac:picMkLst>
        </pc:picChg>
        <pc:picChg chg="add mod">
          <ac:chgData name="Manuela Pichler" userId="07a841c1-49c8-4352-a8c3-3a0d96cf9a08" providerId="ADAL" clId="{08BD2C37-6E11-4B5D-B99A-3308A1804899}" dt="2020-09-30T16:16:59.270" v="23" actId="1076"/>
          <ac:picMkLst>
            <pc:docMk/>
            <pc:sldMk cId="1983802182" sldId="2076136468"/>
            <ac:picMk id="9" creationId="{9E76382C-AEE4-44F8-88AF-0E68DC5D1576}"/>
          </ac:picMkLst>
        </pc:picChg>
      </pc:sldChg>
      <pc:sldChg chg="modSp add del">
        <pc:chgData name="Manuela Pichler" userId="07a841c1-49c8-4352-a8c3-3a0d96cf9a08" providerId="ADAL" clId="{08BD2C37-6E11-4B5D-B99A-3308A1804899}" dt="2020-09-30T16:11:30.090" v="3" actId="207"/>
        <pc:sldMkLst>
          <pc:docMk/>
          <pc:sldMk cId="1352860513" sldId="2076137650"/>
        </pc:sldMkLst>
        <pc:graphicFrameChg chg="mod">
          <ac:chgData name="Manuela Pichler" userId="07a841c1-49c8-4352-a8c3-3a0d96cf9a08" providerId="ADAL" clId="{08BD2C37-6E11-4B5D-B99A-3308A1804899}" dt="2020-09-30T16:11:30.090" v="3" actId="207"/>
          <ac:graphicFrameMkLst>
            <pc:docMk/>
            <pc:sldMk cId="1352860513" sldId="2076137650"/>
            <ac:graphicFrameMk id="8" creationId="{BDF76376-96FF-425B-AD02-C9788E410B4C}"/>
          </ac:graphicFrameMkLst>
        </pc:graphicFrameChg>
      </pc:sldChg>
      <pc:sldChg chg="del">
        <pc:chgData name="Manuela Pichler" userId="07a841c1-49c8-4352-a8c3-3a0d96cf9a08" providerId="ADAL" clId="{08BD2C37-6E11-4B5D-B99A-3308A1804899}" dt="2020-09-30T16:13:44.678" v="8" actId="47"/>
        <pc:sldMkLst>
          <pc:docMk/>
          <pc:sldMk cId="3659103334" sldId="2076137822"/>
        </pc:sldMkLst>
      </pc:sldChg>
      <pc:sldChg chg="del">
        <pc:chgData name="Manuela Pichler" userId="07a841c1-49c8-4352-a8c3-3a0d96cf9a08" providerId="ADAL" clId="{08BD2C37-6E11-4B5D-B99A-3308A1804899}" dt="2020-09-30T16:13:44.678" v="8" actId="47"/>
        <pc:sldMkLst>
          <pc:docMk/>
          <pc:sldMk cId="2710382691" sldId="2076137894"/>
        </pc:sldMkLst>
      </pc:sldChg>
      <pc:sldChg chg="add">
        <pc:chgData name="Manuela Pichler" userId="07a841c1-49c8-4352-a8c3-3a0d96cf9a08" providerId="ADAL" clId="{08BD2C37-6E11-4B5D-B99A-3308A1804899}" dt="2020-09-30T16:14:37.453" v="11"/>
        <pc:sldMkLst>
          <pc:docMk/>
          <pc:sldMk cId="3164490462" sldId="2076137903"/>
        </pc:sldMkLst>
      </pc:sldChg>
      <pc:sldChg chg="add">
        <pc:chgData name="Manuela Pichler" userId="07a841c1-49c8-4352-a8c3-3a0d96cf9a08" providerId="ADAL" clId="{08BD2C37-6E11-4B5D-B99A-3308A1804899}" dt="2020-09-30T16:12:22.167" v="5"/>
        <pc:sldMkLst>
          <pc:docMk/>
          <pc:sldMk cId="1662370810" sldId="2076137992"/>
        </pc:sldMkLst>
      </pc:sldChg>
      <pc:sldChg chg="add">
        <pc:chgData name="Manuela Pichler" userId="07a841c1-49c8-4352-a8c3-3a0d96cf9a08" providerId="ADAL" clId="{08BD2C37-6E11-4B5D-B99A-3308A1804899}" dt="2020-09-30T16:13:37.423" v="7" actId="22"/>
        <pc:sldMkLst>
          <pc:docMk/>
          <pc:sldMk cId="3790579323" sldId="2076137994"/>
        </pc:sldMkLst>
      </pc:sldChg>
      <pc:sldChg chg="add">
        <pc:chgData name="Manuela Pichler" userId="07a841c1-49c8-4352-a8c3-3a0d96cf9a08" providerId="ADAL" clId="{08BD2C37-6E11-4B5D-B99A-3308A1804899}" dt="2020-09-30T16:13:37.423" v="7" actId="22"/>
        <pc:sldMkLst>
          <pc:docMk/>
          <pc:sldMk cId="1655899921" sldId="2076137995"/>
        </pc:sldMkLst>
      </pc:sldChg>
      <pc:sldChg chg="add">
        <pc:chgData name="Manuela Pichler" userId="07a841c1-49c8-4352-a8c3-3a0d96cf9a08" providerId="ADAL" clId="{08BD2C37-6E11-4B5D-B99A-3308A1804899}" dt="2020-09-30T16:13:37.423" v="7" actId="22"/>
        <pc:sldMkLst>
          <pc:docMk/>
          <pc:sldMk cId="1924187473" sldId="2076137996"/>
        </pc:sldMkLst>
      </pc:sldChg>
      <pc:sldChg chg="add">
        <pc:chgData name="Manuela Pichler" userId="07a841c1-49c8-4352-a8c3-3a0d96cf9a08" providerId="ADAL" clId="{08BD2C37-6E11-4B5D-B99A-3308A1804899}" dt="2020-09-30T16:13:37.423" v="7" actId="22"/>
        <pc:sldMkLst>
          <pc:docMk/>
          <pc:sldMk cId="4112154765" sldId="2076137997"/>
        </pc:sldMkLst>
      </pc:sldChg>
      <pc:sldChg chg="addSp delSp modSp add mod">
        <pc:chgData name="Manuela Pichler" userId="07a841c1-49c8-4352-a8c3-3a0d96cf9a08" providerId="ADAL" clId="{08BD2C37-6E11-4B5D-B99A-3308A1804899}" dt="2020-09-30T16:16:02.822" v="18" actId="14100"/>
        <pc:sldMkLst>
          <pc:docMk/>
          <pc:sldMk cId="1993637173" sldId="2076138003"/>
        </pc:sldMkLst>
        <pc:picChg chg="del">
          <ac:chgData name="Manuela Pichler" userId="07a841c1-49c8-4352-a8c3-3a0d96cf9a08" providerId="ADAL" clId="{08BD2C37-6E11-4B5D-B99A-3308A1804899}" dt="2020-09-30T16:15:43.989" v="12" actId="478"/>
          <ac:picMkLst>
            <pc:docMk/>
            <pc:sldMk cId="1993637173" sldId="2076138003"/>
            <ac:picMk id="4" creationId="{EE91647C-32D6-43EB-85A7-8E16602C6693}"/>
          </ac:picMkLst>
        </pc:picChg>
        <pc:picChg chg="add mod">
          <ac:chgData name="Manuela Pichler" userId="07a841c1-49c8-4352-a8c3-3a0d96cf9a08" providerId="ADAL" clId="{08BD2C37-6E11-4B5D-B99A-3308A1804899}" dt="2020-09-30T16:16:02.822" v="18" actId="14100"/>
          <ac:picMkLst>
            <pc:docMk/>
            <pc:sldMk cId="1993637173" sldId="2076138003"/>
            <ac:picMk id="6" creationId="{65081582-7810-48C5-A6B5-EA8D45FB3EA4}"/>
          </ac:picMkLst>
        </pc:picChg>
      </pc:sldChg>
      <pc:sldChg chg="add">
        <pc:chgData name="Manuela Pichler" userId="07a841c1-49c8-4352-a8c3-3a0d96cf9a08" providerId="ADAL" clId="{08BD2C37-6E11-4B5D-B99A-3308A1804899}" dt="2020-09-30T16:13:37.423" v="7" actId="22"/>
        <pc:sldMkLst>
          <pc:docMk/>
          <pc:sldMk cId="4162115285" sldId="2076138004"/>
        </pc:sldMkLst>
      </pc:sldChg>
      <pc:sldChg chg="add">
        <pc:chgData name="Manuela Pichler" userId="07a841c1-49c8-4352-a8c3-3a0d96cf9a08" providerId="ADAL" clId="{08BD2C37-6E11-4B5D-B99A-3308A1804899}" dt="2020-09-30T16:12:22.167" v="5"/>
        <pc:sldMkLst>
          <pc:docMk/>
          <pc:sldMk cId="220142798" sldId="2076138023"/>
        </pc:sldMkLst>
      </pc:sldChg>
      <pc:sldChg chg="add del">
        <pc:chgData name="Manuela Pichler" userId="07a841c1-49c8-4352-a8c3-3a0d96cf9a08" providerId="ADAL" clId="{08BD2C37-6E11-4B5D-B99A-3308A1804899}" dt="2020-09-30T16:16:19.139" v="19" actId="47"/>
        <pc:sldMkLst>
          <pc:docMk/>
          <pc:sldMk cId="1099248819" sldId="2076138027"/>
        </pc:sldMkLst>
      </pc:sldChg>
      <pc:sldChg chg="addSp delSp modSp add mod">
        <pc:chgData name="Manuela Pichler" userId="07a841c1-49c8-4352-a8c3-3a0d96cf9a08" providerId="ADAL" clId="{08BD2C37-6E11-4B5D-B99A-3308A1804899}" dt="2020-09-30T16:17:20.175" v="31" actId="14100"/>
        <pc:sldMkLst>
          <pc:docMk/>
          <pc:sldMk cId="3621795956" sldId="2076138035"/>
        </pc:sldMkLst>
        <pc:picChg chg="add mod modCrop">
          <ac:chgData name="Manuela Pichler" userId="07a841c1-49c8-4352-a8c3-3a0d96cf9a08" providerId="ADAL" clId="{08BD2C37-6E11-4B5D-B99A-3308A1804899}" dt="2020-09-30T16:17:20.175" v="31" actId="14100"/>
          <ac:picMkLst>
            <pc:docMk/>
            <pc:sldMk cId="3621795956" sldId="2076138035"/>
            <ac:picMk id="3" creationId="{25E93355-6F50-4CC1-943C-DA21953527B4}"/>
          </ac:picMkLst>
        </pc:picChg>
        <pc:picChg chg="del">
          <ac:chgData name="Manuela Pichler" userId="07a841c1-49c8-4352-a8c3-3a0d96cf9a08" providerId="ADAL" clId="{08BD2C37-6E11-4B5D-B99A-3308A1804899}" dt="2020-09-30T16:17:02.004" v="24" actId="478"/>
          <ac:picMkLst>
            <pc:docMk/>
            <pc:sldMk cId="3621795956" sldId="2076138035"/>
            <ac:picMk id="5" creationId="{F09EE125-CB88-4CA1-AA22-240B9A3CB143}"/>
          </ac:picMkLst>
        </pc:picChg>
      </pc:sldChg>
      <pc:sldMasterChg chg="addSldLayout modSldLayout">
        <pc:chgData name="Manuela Pichler" userId="07a841c1-49c8-4352-a8c3-3a0d96cf9a08" providerId="ADAL" clId="{08BD2C37-6E11-4B5D-B99A-3308A1804899}" dt="2020-09-30T16:13:37.423" v="7" actId="22"/>
        <pc:sldMasterMkLst>
          <pc:docMk/>
          <pc:sldMasterMk cId="2518647681" sldId="2147483918"/>
        </pc:sldMasterMkLst>
        <pc:sldLayoutChg chg="add mod">
          <pc:chgData name="Manuela Pichler" userId="07a841c1-49c8-4352-a8c3-3a0d96cf9a08" providerId="ADAL" clId="{08BD2C37-6E11-4B5D-B99A-3308A1804899}" dt="2020-09-30T16:13:37.423" v="7" actId="22"/>
          <pc:sldLayoutMkLst>
            <pc:docMk/>
            <pc:sldMasterMk cId="2518647681" sldId="2147483918"/>
            <pc:sldLayoutMk cId="4188700453" sldId="2147484168"/>
          </pc:sldLayoutMkLst>
        </pc:sldLayoutChg>
        <pc:sldLayoutChg chg="add mod replId">
          <pc:chgData name="Manuela Pichler" userId="07a841c1-49c8-4352-a8c3-3a0d96cf9a08" providerId="ADAL" clId="{08BD2C37-6E11-4B5D-B99A-3308A1804899}" dt="2020-09-30T16:13:37.423" v="7" actId="22"/>
          <pc:sldLayoutMkLst>
            <pc:docMk/>
            <pc:sldMasterMk cId="2518647681" sldId="2147483918"/>
            <pc:sldLayoutMk cId="2934083261" sldId="2147484169"/>
          </pc:sldLayoutMkLst>
        </pc:sldLayoutChg>
      </pc:sldMasterChg>
      <pc:sldMasterChg chg="add addSldLayout">
        <pc:chgData name="Manuela Pichler" userId="07a841c1-49c8-4352-a8c3-3a0d96cf9a08" providerId="ADAL" clId="{08BD2C37-6E11-4B5D-B99A-3308A1804899}" dt="2020-09-30T16:11:23.964" v="2" actId="22"/>
        <pc:sldMasterMkLst>
          <pc:docMk/>
          <pc:sldMasterMk cId="868143962" sldId="2147484126"/>
        </pc:sldMasterMkLst>
        <pc:sldLayoutChg chg="add">
          <pc:chgData name="Manuela Pichler" userId="07a841c1-49c8-4352-a8c3-3a0d96cf9a08" providerId="ADAL" clId="{08BD2C37-6E11-4B5D-B99A-3308A1804899}" dt="2020-09-30T16:11:23.964" v="2" actId="22"/>
          <pc:sldLayoutMkLst>
            <pc:docMk/>
            <pc:sldMasterMk cId="868143962" sldId="2147484126"/>
            <pc:sldLayoutMk cId="1494221371" sldId="214748412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148264977" sldId="214748412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562522443" sldId="214748412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218026642" sldId="214748413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632044566" sldId="214748413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146855280" sldId="214748413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002335837" sldId="214748413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931009709" sldId="214748413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724740357" sldId="214748413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559570562" sldId="214748413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606352387" sldId="214748413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94872914" sldId="214748413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241608342" sldId="214748413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506773938" sldId="214748414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154082581" sldId="214748414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764784954" sldId="214748414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85116765" sldId="214748414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614551498" sldId="214748414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008427677" sldId="214748414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59070283" sldId="214748414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738455928" sldId="214748414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758171894" sldId="214748414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39358353" sldId="214748414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5322430" sldId="214748415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242803953" sldId="214748415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670332555" sldId="214748415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907723803" sldId="214748415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321086405" sldId="214748415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26716444" sldId="214748415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589656738" sldId="214748415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91741614" sldId="214748415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734765350" sldId="214748415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542346751" sldId="214748415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55320329" sldId="214748416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665582167" sldId="214748416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021916853" sldId="214748416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64438467" sldId="214748416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411040177" sldId="214748416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945838618" sldId="214748416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959230958" sldId="2147484166"/>
          </pc:sldLayoutMkLst>
        </pc:sldLayoutChg>
      </pc:sldMasterChg>
    </pc:docChg>
  </pc:docChgLst>
  <pc:docChgLst>
    <pc:chgData name="Manuela Pichler" userId="S::mapichle@microsoft.com::07a841c1-49c8-4352-a8c3-3a0d96cf9a08" providerId="AD" clId="Web-{FB561F9B-E411-40B9-9A6C-F08DD6E5A002}"/>
    <pc:docChg chg="modSld">
      <pc:chgData name="Manuela Pichler" userId="S::mapichle@microsoft.com::07a841c1-49c8-4352-a8c3-3a0d96cf9a08" providerId="AD" clId="Web-{FB561F9B-E411-40B9-9A6C-F08DD6E5A002}" dt="2019-10-16T10:21:22.793" v="7" actId="20577"/>
      <pc:docMkLst>
        <pc:docMk/>
      </pc:docMkLst>
      <pc:sldChg chg="modSp">
        <pc:chgData name="Manuela Pichler" userId="S::mapichle@microsoft.com::07a841c1-49c8-4352-a8c3-3a0d96cf9a08" providerId="AD" clId="Web-{FB561F9B-E411-40B9-9A6C-F08DD6E5A002}" dt="2019-10-16T10:21:06.746" v="1" actId="20577"/>
        <pc:sldMkLst>
          <pc:docMk/>
          <pc:sldMk cId="2829627209" sldId="2076136465"/>
        </pc:sldMkLst>
        <pc:spChg chg="mod">
          <ac:chgData name="Manuela Pichler" userId="S::mapichle@microsoft.com::07a841c1-49c8-4352-a8c3-3a0d96cf9a08" providerId="AD" clId="Web-{FB561F9B-E411-40B9-9A6C-F08DD6E5A002}" dt="2019-10-16T10:21:06.746" v="1" actId="20577"/>
          <ac:spMkLst>
            <pc:docMk/>
            <pc:sldMk cId="2829627209" sldId="2076136465"/>
            <ac:spMk id="8" creationId="{3BFC323C-5E3F-4405-BF79-35C64F3C2BE1}"/>
          </ac:spMkLst>
        </pc:spChg>
      </pc:sldChg>
      <pc:sldChg chg="modSp">
        <pc:chgData name="Manuela Pichler" userId="S::mapichle@microsoft.com::07a841c1-49c8-4352-a8c3-3a0d96cf9a08" providerId="AD" clId="Web-{FB561F9B-E411-40B9-9A6C-F08DD6E5A002}" dt="2019-10-16T10:21:10.371" v="3" actId="20577"/>
        <pc:sldMkLst>
          <pc:docMk/>
          <pc:sldMk cId="2044836572" sldId="2076136466"/>
        </pc:sldMkLst>
        <pc:spChg chg="mod">
          <ac:chgData name="Manuela Pichler" userId="S::mapichle@microsoft.com::07a841c1-49c8-4352-a8c3-3a0d96cf9a08" providerId="AD" clId="Web-{FB561F9B-E411-40B9-9A6C-F08DD6E5A002}" dt="2019-10-16T10:21:10.371" v="3" actId="20577"/>
          <ac:spMkLst>
            <pc:docMk/>
            <pc:sldMk cId="2044836572" sldId="2076136466"/>
            <ac:spMk id="8" creationId="{3BFC323C-5E3F-4405-BF79-35C64F3C2BE1}"/>
          </ac:spMkLst>
        </pc:spChg>
      </pc:sldChg>
      <pc:sldChg chg="modSp">
        <pc:chgData name="Manuela Pichler" userId="S::mapichle@microsoft.com::07a841c1-49c8-4352-a8c3-3a0d96cf9a08" providerId="AD" clId="Web-{FB561F9B-E411-40B9-9A6C-F08DD6E5A002}" dt="2019-10-16T10:21:14.309" v="5" actId="20577"/>
        <pc:sldMkLst>
          <pc:docMk/>
          <pc:sldMk cId="3773619859" sldId="2076136467"/>
        </pc:sldMkLst>
        <pc:spChg chg="mod">
          <ac:chgData name="Manuela Pichler" userId="S::mapichle@microsoft.com::07a841c1-49c8-4352-a8c3-3a0d96cf9a08" providerId="AD" clId="Web-{FB561F9B-E411-40B9-9A6C-F08DD6E5A002}" dt="2019-10-16T10:21:14.309" v="5" actId="20577"/>
          <ac:spMkLst>
            <pc:docMk/>
            <pc:sldMk cId="3773619859" sldId="2076136467"/>
            <ac:spMk id="4" creationId="{80717EA4-76E8-4C99-AEC5-18B83E2DD978}"/>
          </ac:spMkLst>
        </pc:spChg>
      </pc:sldChg>
      <pc:sldChg chg="modSp">
        <pc:chgData name="Manuela Pichler" userId="S::mapichle@microsoft.com::07a841c1-49c8-4352-a8c3-3a0d96cf9a08" providerId="AD" clId="Web-{FB561F9B-E411-40B9-9A6C-F08DD6E5A002}" dt="2019-10-16T10:21:22.793" v="7" actId="20577"/>
        <pc:sldMkLst>
          <pc:docMk/>
          <pc:sldMk cId="1983802182" sldId="2076136468"/>
        </pc:sldMkLst>
        <pc:spChg chg="mod">
          <ac:chgData name="Manuela Pichler" userId="S::mapichle@microsoft.com::07a841c1-49c8-4352-a8c3-3a0d96cf9a08" providerId="AD" clId="Web-{FB561F9B-E411-40B9-9A6C-F08DD6E5A002}" dt="2019-10-16T10:21:22.793" v="7" actId="20577"/>
          <ac:spMkLst>
            <pc:docMk/>
            <pc:sldMk cId="1983802182" sldId="2076136468"/>
            <ac:spMk id="4" creationId="{80717EA4-76E8-4C99-AEC5-18B83E2DD978}"/>
          </ac:spMkLst>
        </pc:spChg>
      </pc:sldChg>
    </pc:docChg>
  </pc:docChgLst>
  <pc:docChgLst>
    <pc:chgData name="Manuela Pichler" userId="07a841c1-49c8-4352-a8c3-3a0d96cf9a08" providerId="ADAL" clId="{B5DEEB71-99E5-42E0-9064-947833A75DDC}"/>
    <pc:docChg chg="custSel">
      <pc:chgData name="Manuela Pichler" userId="07a841c1-49c8-4352-a8c3-3a0d96cf9a08" providerId="ADAL" clId="{B5DEEB71-99E5-42E0-9064-947833A75DDC}" dt="2019-10-22T18:00:55.097" v="1" actId="1592"/>
      <pc:docMkLst>
        <pc:docMk/>
      </pc:docMkLst>
      <pc:sldChg chg="delCm modCm">
        <pc:chgData name="Manuela Pichler" userId="07a841c1-49c8-4352-a8c3-3a0d96cf9a08" providerId="ADAL" clId="{B5DEEB71-99E5-42E0-9064-947833A75DDC}" dt="2019-10-22T18:00:55.097" v="1" actId="1592"/>
        <pc:sldMkLst>
          <pc:docMk/>
          <pc:sldMk cId="4004979949" sldId="2076136442"/>
        </pc:sldMkLst>
      </pc:sldChg>
    </pc:docChg>
  </pc:docChgLst>
  <pc:docChgLst>
    <pc:chgData name="Manuela Pichler" userId="S::mapichle@microsoft.com::07a841c1-49c8-4352-a8c3-3a0d96cf9a08" providerId="AD" clId="Web-{0BA102BA-9D02-1AD0-79E2-3FF201517086}"/>
    <pc:docChg chg="">
      <pc:chgData name="Manuela Pichler" userId="S::mapichle@microsoft.com::07a841c1-49c8-4352-a8c3-3a0d96cf9a08" providerId="AD" clId="Web-{0BA102BA-9D02-1AD0-79E2-3FF201517086}" dt="2019-10-22T19:00:52.153" v="0"/>
      <pc:docMkLst>
        <pc:docMk/>
      </pc:docMkLst>
      <pc:sldChg chg="delCm">
        <pc:chgData name="Manuela Pichler" userId="S::mapichle@microsoft.com::07a841c1-49c8-4352-a8c3-3a0d96cf9a08" providerId="AD" clId="Web-{0BA102BA-9D02-1AD0-79E2-3FF201517086}" dt="2019-10-22T19:00:52.153" v="0"/>
        <pc:sldMkLst>
          <pc:docMk/>
          <pc:sldMk cId="370835268" sldId="2076136440"/>
        </pc:sldMkLst>
      </pc:sldChg>
    </pc:docChg>
  </pc:docChgLst>
  <pc:docChgLst>
    <pc:chgData name="Manuela Pichler" userId="07a841c1-49c8-4352-a8c3-3a0d96cf9a08" providerId="ADAL" clId="{427144EE-72D9-44E3-985A-997CB1F310F4}"/>
    <pc:docChg chg="custSel modSld">
      <pc:chgData name="Manuela Pichler" userId="07a841c1-49c8-4352-a8c3-3a0d96cf9a08" providerId="ADAL" clId="{427144EE-72D9-44E3-985A-997CB1F310F4}" dt="2020-02-28T13:26:00.575" v="1" actId="27636"/>
      <pc:docMkLst>
        <pc:docMk/>
      </pc:docMkLst>
      <pc:sldChg chg="modSp mod">
        <pc:chgData name="Manuela Pichler" userId="07a841c1-49c8-4352-a8c3-3a0d96cf9a08" providerId="ADAL" clId="{427144EE-72D9-44E3-985A-997CB1F310F4}" dt="2020-02-28T13:26:00.575" v="1" actId="27636"/>
        <pc:sldMkLst>
          <pc:docMk/>
          <pc:sldMk cId="3659103334" sldId="2076137822"/>
        </pc:sldMkLst>
        <pc:spChg chg="mod">
          <ac:chgData name="Manuela Pichler" userId="07a841c1-49c8-4352-a8c3-3a0d96cf9a08" providerId="ADAL" clId="{427144EE-72D9-44E3-985A-997CB1F310F4}" dt="2020-02-28T13:26:00.575" v="1" actId="27636"/>
          <ac:spMkLst>
            <pc:docMk/>
            <pc:sldMk cId="3659103334" sldId="2076137822"/>
            <ac:spMk id="3" creationId="{961EDA1A-1AAA-46ED-87FB-B99A19480DDB}"/>
          </ac:spMkLst>
        </pc:spChg>
      </pc:sldChg>
    </pc:docChg>
  </pc:docChgLst>
  <pc:docChgLst>
    <pc:chgData name="Manuela Pichler" userId="07a841c1-49c8-4352-a8c3-3a0d96cf9a08" providerId="ADAL" clId="{768DD376-E6D3-4F95-8DCE-C3C59DA19D6D}"/>
    <pc:docChg chg="addSld delSld modSld sldOrd modSection">
      <pc:chgData name="Manuela Pichler" userId="07a841c1-49c8-4352-a8c3-3a0d96cf9a08" providerId="ADAL" clId="{768DD376-E6D3-4F95-8DCE-C3C59DA19D6D}" dt="2020-11-27T13:38:14.401" v="51"/>
      <pc:docMkLst>
        <pc:docMk/>
      </pc:docMkLst>
      <pc:sldChg chg="add ord">
        <pc:chgData name="Manuela Pichler" userId="07a841c1-49c8-4352-a8c3-3a0d96cf9a08" providerId="ADAL" clId="{768DD376-E6D3-4F95-8DCE-C3C59DA19D6D}" dt="2020-11-27T13:37:36.042" v="49"/>
        <pc:sldMkLst>
          <pc:docMk/>
          <pc:sldMk cId="3129417321" sldId="1986"/>
        </pc:sldMkLst>
      </pc:sldChg>
      <pc:sldChg chg="add">
        <pc:chgData name="Manuela Pichler" userId="07a841c1-49c8-4352-a8c3-3a0d96cf9a08" providerId="ADAL" clId="{768DD376-E6D3-4F95-8DCE-C3C59DA19D6D}" dt="2020-11-27T13:33:56.444" v="42" actId="22"/>
        <pc:sldMkLst>
          <pc:docMk/>
          <pc:sldMk cId="1187122429" sldId="3848"/>
        </pc:sldMkLst>
      </pc:sldChg>
      <pc:sldChg chg="modSp">
        <pc:chgData name="Manuela Pichler" userId="07a841c1-49c8-4352-a8c3-3a0d96cf9a08" providerId="ADAL" clId="{768DD376-E6D3-4F95-8DCE-C3C59DA19D6D}" dt="2020-11-27T13:38:14.401" v="51"/>
        <pc:sldMkLst>
          <pc:docMk/>
          <pc:sldMk cId="1610605550" sldId="3852"/>
        </pc:sldMkLst>
        <pc:spChg chg="mod">
          <ac:chgData name="Manuela Pichler" userId="07a841c1-49c8-4352-a8c3-3a0d96cf9a08" providerId="ADAL" clId="{768DD376-E6D3-4F95-8DCE-C3C59DA19D6D}" dt="2020-11-27T13:38:14.401" v="51"/>
          <ac:spMkLst>
            <pc:docMk/>
            <pc:sldMk cId="1610605550" sldId="3852"/>
            <ac:spMk id="2" creationId="{156046AE-FAAA-4133-BC35-6A48F4738C61}"/>
          </ac:spMkLst>
        </pc:spChg>
        <pc:spChg chg="mod">
          <ac:chgData name="Manuela Pichler" userId="07a841c1-49c8-4352-a8c3-3a0d96cf9a08" providerId="ADAL" clId="{768DD376-E6D3-4F95-8DCE-C3C59DA19D6D}" dt="2020-11-27T13:38:14.401" v="51"/>
          <ac:spMkLst>
            <pc:docMk/>
            <pc:sldMk cId="1610605550" sldId="3852"/>
            <ac:spMk id="6" creationId="{301BBFEE-4697-4311-B308-A2B7F61BCF6E}"/>
          </ac:spMkLst>
        </pc:spChg>
        <pc:spChg chg="mod">
          <ac:chgData name="Manuela Pichler" userId="07a841c1-49c8-4352-a8c3-3a0d96cf9a08" providerId="ADAL" clId="{768DD376-E6D3-4F95-8DCE-C3C59DA19D6D}" dt="2020-11-27T13:38:14.401" v="51"/>
          <ac:spMkLst>
            <pc:docMk/>
            <pc:sldMk cId="1610605550" sldId="3852"/>
            <ac:spMk id="7" creationId="{BC09DDBC-8F07-434C-B1ED-5EAB0547E291}"/>
          </ac:spMkLst>
        </pc:spChg>
      </pc:sldChg>
      <pc:sldChg chg="del">
        <pc:chgData name="Manuela Pichler" userId="07a841c1-49c8-4352-a8c3-3a0d96cf9a08" providerId="ADAL" clId="{768DD376-E6D3-4F95-8DCE-C3C59DA19D6D}" dt="2020-11-27T13:31:26.829" v="6" actId="47"/>
        <pc:sldMkLst>
          <pc:docMk/>
          <pc:sldMk cId="3838195187" sldId="2076136439"/>
        </pc:sldMkLst>
      </pc:sldChg>
      <pc:sldChg chg="add">
        <pc:chgData name="Manuela Pichler" userId="07a841c1-49c8-4352-a8c3-3a0d96cf9a08" providerId="ADAL" clId="{768DD376-E6D3-4F95-8DCE-C3C59DA19D6D}" dt="2020-11-27T13:33:56.444" v="42" actId="22"/>
        <pc:sldMkLst>
          <pc:docMk/>
          <pc:sldMk cId="3640459631" sldId="2076137327"/>
        </pc:sldMkLst>
      </pc:sldChg>
      <pc:sldChg chg="add">
        <pc:chgData name="Manuela Pichler" userId="07a841c1-49c8-4352-a8c3-3a0d96cf9a08" providerId="ADAL" clId="{768DD376-E6D3-4F95-8DCE-C3C59DA19D6D}" dt="2020-11-27T13:33:56.444" v="42" actId="22"/>
        <pc:sldMkLst>
          <pc:docMk/>
          <pc:sldMk cId="313597629" sldId="2076137628"/>
        </pc:sldMkLst>
      </pc:sldChg>
      <pc:sldChg chg="del">
        <pc:chgData name="Manuela Pichler" userId="07a841c1-49c8-4352-a8c3-3a0d96cf9a08" providerId="ADAL" clId="{768DD376-E6D3-4F95-8DCE-C3C59DA19D6D}" dt="2020-11-27T13:31:05.582" v="0" actId="47"/>
        <pc:sldMkLst>
          <pc:docMk/>
          <pc:sldMk cId="1352860513" sldId="2076137650"/>
        </pc:sldMkLst>
      </pc:sldChg>
      <pc:sldChg chg="del">
        <pc:chgData name="Manuela Pichler" userId="07a841c1-49c8-4352-a8c3-3a0d96cf9a08" providerId="ADAL" clId="{768DD376-E6D3-4F95-8DCE-C3C59DA19D6D}" dt="2020-11-27T13:37:12.681" v="47" actId="47"/>
        <pc:sldMkLst>
          <pc:docMk/>
          <pc:sldMk cId="2974435674" sldId="2076137889"/>
        </pc:sldMkLst>
      </pc:sldChg>
      <pc:sldChg chg="del">
        <pc:chgData name="Manuela Pichler" userId="07a841c1-49c8-4352-a8c3-3a0d96cf9a08" providerId="ADAL" clId="{768DD376-E6D3-4F95-8DCE-C3C59DA19D6D}" dt="2020-11-27T13:37:47.769" v="50" actId="47"/>
        <pc:sldMkLst>
          <pc:docMk/>
          <pc:sldMk cId="2229808535" sldId="2076137893"/>
        </pc:sldMkLst>
      </pc:sldChg>
      <pc:sldChg chg="modSp add">
        <pc:chgData name="Manuela Pichler" userId="07a841c1-49c8-4352-a8c3-3a0d96cf9a08" providerId="ADAL" clId="{768DD376-E6D3-4F95-8DCE-C3C59DA19D6D}" dt="2020-11-27T13:31:24.386" v="5" actId="207"/>
        <pc:sldMkLst>
          <pc:docMk/>
          <pc:sldMk cId="2025577078" sldId="2076138016"/>
        </pc:sldMkLst>
        <pc:graphicFrameChg chg="mod">
          <ac:chgData name="Manuela Pichler" userId="07a841c1-49c8-4352-a8c3-3a0d96cf9a08" providerId="ADAL" clId="{768DD376-E6D3-4F95-8DCE-C3C59DA19D6D}" dt="2020-11-27T13:31:24.386" v="5" actId="207"/>
          <ac:graphicFrameMkLst>
            <pc:docMk/>
            <pc:sldMk cId="2025577078" sldId="2076138016"/>
            <ac:graphicFrameMk id="8" creationId="{BDF76376-96FF-425B-AD02-C9788E410B4C}"/>
          </ac:graphicFrameMkLst>
        </pc:graphicFrameChg>
      </pc:sldChg>
      <pc:sldChg chg="modSp add mod">
        <pc:chgData name="Manuela Pichler" userId="07a841c1-49c8-4352-a8c3-3a0d96cf9a08" providerId="ADAL" clId="{768DD376-E6D3-4F95-8DCE-C3C59DA19D6D}" dt="2020-11-27T13:33:12.139" v="41" actId="20577"/>
        <pc:sldMkLst>
          <pc:docMk/>
          <pc:sldMk cId="555014335" sldId="2076138036"/>
        </pc:sldMkLst>
        <pc:spChg chg="mod">
          <ac:chgData name="Manuela Pichler" userId="07a841c1-49c8-4352-a8c3-3a0d96cf9a08" providerId="ADAL" clId="{768DD376-E6D3-4F95-8DCE-C3C59DA19D6D}" dt="2020-11-27T13:32:32.337" v="31" actId="20577"/>
          <ac:spMkLst>
            <pc:docMk/>
            <pc:sldMk cId="555014335" sldId="2076138036"/>
            <ac:spMk id="2" creationId="{4AA4E068-8948-4F97-8F04-3491022D1866}"/>
          </ac:spMkLst>
        </pc:spChg>
        <pc:spChg chg="mod">
          <ac:chgData name="Manuela Pichler" userId="07a841c1-49c8-4352-a8c3-3a0d96cf9a08" providerId="ADAL" clId="{768DD376-E6D3-4F95-8DCE-C3C59DA19D6D}" dt="2020-11-27T13:33:12.139" v="41" actId="20577"/>
          <ac:spMkLst>
            <pc:docMk/>
            <pc:sldMk cId="555014335" sldId="2076138036"/>
            <ac:spMk id="3" creationId="{9E88F361-2FF7-4453-AA91-157579308125}"/>
          </ac:spMkLst>
        </pc:spChg>
      </pc:sldChg>
      <pc:sldMasterChg chg="delSldLayout">
        <pc:chgData name="Manuela Pichler" userId="07a841c1-49c8-4352-a8c3-3a0d96cf9a08" providerId="ADAL" clId="{768DD376-E6D3-4F95-8DCE-C3C59DA19D6D}" dt="2020-11-27T13:31:05.582" v="0" actId="47"/>
        <pc:sldMasterMkLst>
          <pc:docMk/>
          <pc:sldMasterMk cId="868143962" sldId="2147484126"/>
        </pc:sldMasterMkLst>
        <pc:sldLayoutChg chg="del">
          <pc:chgData name="Manuela Pichler" userId="07a841c1-49c8-4352-a8c3-3a0d96cf9a08" providerId="ADAL" clId="{768DD376-E6D3-4F95-8DCE-C3C59DA19D6D}" dt="2020-11-27T13:31:05.582" v="0" actId="47"/>
          <pc:sldLayoutMkLst>
            <pc:docMk/>
            <pc:sldMasterMk cId="868143962" sldId="2147484126"/>
            <pc:sldLayoutMk cId="3542346751" sldId="2147484159"/>
          </pc:sldLayoutMkLst>
        </pc:sldLayoutChg>
      </pc:sldMasterChg>
    </pc:docChg>
  </pc:docChgLst>
  <pc:docChgLst>
    <pc:chgData name="Manuela Pichler" userId="07a841c1-49c8-4352-a8c3-3a0d96cf9a08" providerId="ADAL" clId="{563E31E6-2F6D-4A36-9A7A-0BCD70760BA0}"/>
    <pc:docChg chg="delSld modSld delSection modSection">
      <pc:chgData name="Manuela Pichler" userId="07a841c1-49c8-4352-a8c3-3a0d96cf9a08" providerId="ADAL" clId="{563E31E6-2F6D-4A36-9A7A-0BCD70760BA0}" dt="2019-11-26T12:28:46.491" v="111" actId="18676"/>
      <pc:docMkLst>
        <pc:docMk/>
      </pc:docMkLst>
      <pc:sldChg chg="del">
        <pc:chgData name="Manuela Pichler" userId="07a841c1-49c8-4352-a8c3-3a0d96cf9a08" providerId="ADAL" clId="{563E31E6-2F6D-4A36-9A7A-0BCD70760BA0}" dt="2019-11-26T12:26:18.129" v="106" actId="2696"/>
        <pc:sldMkLst>
          <pc:docMk/>
          <pc:sldMk cId="1774435813" sldId="258"/>
        </pc:sldMkLst>
      </pc:sldChg>
      <pc:sldChg chg="del">
        <pc:chgData name="Manuela Pichler" userId="07a841c1-49c8-4352-a8c3-3a0d96cf9a08" providerId="ADAL" clId="{563E31E6-2F6D-4A36-9A7A-0BCD70760BA0}" dt="2019-11-26T12:28:41.959" v="109" actId="2696"/>
        <pc:sldMkLst>
          <pc:docMk/>
          <pc:sldMk cId="2833674949" sldId="280"/>
        </pc:sldMkLst>
      </pc:sldChg>
      <pc:sldChg chg="modSp">
        <pc:chgData name="Manuela Pichler" userId="07a841c1-49c8-4352-a8c3-3a0d96cf9a08" providerId="ADAL" clId="{563E31E6-2F6D-4A36-9A7A-0BCD70760BA0}" dt="2019-11-26T12:25:15.082" v="17" actId="20577"/>
        <pc:sldMkLst>
          <pc:docMk/>
          <pc:sldMk cId="3129417321" sldId="1986"/>
        </pc:sldMkLst>
        <pc:spChg chg="mod">
          <ac:chgData name="Manuela Pichler" userId="07a841c1-49c8-4352-a8c3-3a0d96cf9a08" providerId="ADAL" clId="{563E31E6-2F6D-4A36-9A7A-0BCD70760BA0}" dt="2019-11-26T12:25:15.082" v="17" actId="20577"/>
          <ac:spMkLst>
            <pc:docMk/>
            <pc:sldMk cId="3129417321" sldId="1986"/>
            <ac:spMk id="2" creationId="{663C4A39-1D60-4772-888B-490A4E5038BD}"/>
          </ac:spMkLst>
        </pc:spChg>
      </pc:sldChg>
      <pc:sldChg chg="del">
        <pc:chgData name="Manuela Pichler" userId="07a841c1-49c8-4352-a8c3-3a0d96cf9a08" providerId="ADAL" clId="{563E31E6-2F6D-4A36-9A7A-0BCD70760BA0}" dt="2019-11-26T12:26:18.110" v="105" actId="2696"/>
        <pc:sldMkLst>
          <pc:docMk/>
          <pc:sldMk cId="1293914471" sldId="1987"/>
        </pc:sldMkLst>
      </pc:sldChg>
      <pc:sldChg chg="del">
        <pc:chgData name="Manuela Pichler" userId="07a841c1-49c8-4352-a8c3-3a0d96cf9a08" providerId="ADAL" clId="{563E31E6-2F6D-4A36-9A7A-0BCD70760BA0}" dt="2019-11-26T12:26:18.087" v="104" actId="2696"/>
        <pc:sldMkLst>
          <pc:docMk/>
          <pc:sldMk cId="1804909707" sldId="3851"/>
        </pc:sldMkLst>
      </pc:sldChg>
      <pc:sldChg chg="modSp">
        <pc:chgData name="Manuela Pichler" userId="07a841c1-49c8-4352-a8c3-3a0d96cf9a08" providerId="ADAL" clId="{563E31E6-2F6D-4A36-9A7A-0BCD70760BA0}" dt="2019-11-26T12:25:05.084" v="2" actId="20577"/>
        <pc:sldMkLst>
          <pc:docMk/>
          <pc:sldMk cId="786923296" sldId="3853"/>
        </pc:sldMkLst>
        <pc:spChg chg="mod">
          <ac:chgData name="Manuela Pichler" userId="07a841c1-49c8-4352-a8c3-3a0d96cf9a08" providerId="ADAL" clId="{563E31E6-2F6D-4A36-9A7A-0BCD70760BA0}" dt="2019-11-26T12:25:05.084" v="2" actId="20577"/>
          <ac:spMkLst>
            <pc:docMk/>
            <pc:sldMk cId="786923296" sldId="3853"/>
            <ac:spMk id="2" creationId="{156046AE-FAAA-4133-BC35-6A48F4738C61}"/>
          </ac:spMkLst>
        </pc:spChg>
      </pc:sldChg>
      <pc:sldChg chg="del">
        <pc:chgData name="Manuela Pichler" userId="07a841c1-49c8-4352-a8c3-3a0d96cf9a08" providerId="ADAL" clId="{563E31E6-2F6D-4A36-9A7A-0BCD70760BA0}" dt="2019-11-26T12:28:40.459" v="107" actId="2696"/>
        <pc:sldMkLst>
          <pc:docMk/>
          <pc:sldMk cId="4121873686" sldId="10381"/>
        </pc:sldMkLst>
      </pc:sldChg>
      <pc:sldChg chg="modSp del">
        <pc:chgData name="Manuela Pichler" userId="07a841c1-49c8-4352-a8c3-3a0d96cf9a08" providerId="ADAL" clId="{563E31E6-2F6D-4A36-9A7A-0BCD70760BA0}" dt="2019-11-26T12:28:41.127" v="108" actId="2696"/>
        <pc:sldMkLst>
          <pc:docMk/>
          <pc:sldMk cId="69883165" sldId="10382"/>
        </pc:sldMkLst>
        <pc:spChg chg="mod">
          <ac:chgData name="Manuela Pichler" userId="07a841c1-49c8-4352-a8c3-3a0d96cf9a08" providerId="ADAL" clId="{563E31E6-2F6D-4A36-9A7A-0BCD70760BA0}" dt="2019-11-26T12:26:06.870" v="103" actId="20577"/>
          <ac:spMkLst>
            <pc:docMk/>
            <pc:sldMk cId="69883165" sldId="10382"/>
            <ac:spMk id="3" creationId="{961EDA1A-1AAA-46ED-87FB-B99A19480DDB}"/>
          </ac:spMkLst>
        </pc:spChg>
      </pc:sldChg>
      <pc:sldChg chg="modSp">
        <pc:chgData name="Manuela Pichler" userId="07a841c1-49c8-4352-a8c3-3a0d96cf9a08" providerId="ADAL" clId="{563E31E6-2F6D-4A36-9A7A-0BCD70760BA0}" dt="2019-11-26T12:25:57.324" v="65" actId="20577"/>
        <pc:sldMkLst>
          <pc:docMk/>
          <pc:sldMk cId="370835268" sldId="2076136440"/>
        </pc:sldMkLst>
        <pc:spChg chg="mod">
          <ac:chgData name="Manuela Pichler" userId="07a841c1-49c8-4352-a8c3-3a0d96cf9a08" providerId="ADAL" clId="{563E31E6-2F6D-4A36-9A7A-0BCD70760BA0}" dt="2019-11-26T12:25:57.324" v="65" actId="20577"/>
          <ac:spMkLst>
            <pc:docMk/>
            <pc:sldMk cId="370835268" sldId="2076136440"/>
            <ac:spMk id="2" creationId="{1718CCD3-8398-4323-95C7-D2CD697C5887}"/>
          </ac:spMkLst>
        </pc:spChg>
        <pc:spChg chg="mod">
          <ac:chgData name="Manuela Pichler" userId="07a841c1-49c8-4352-a8c3-3a0d96cf9a08" providerId="ADAL" clId="{563E31E6-2F6D-4A36-9A7A-0BCD70760BA0}" dt="2019-11-26T12:25:48.820" v="56" actId="20577"/>
          <ac:spMkLst>
            <pc:docMk/>
            <pc:sldMk cId="370835268" sldId="2076136440"/>
            <ac:spMk id="7" creationId="{D1FB617B-57D8-442C-A69F-3331570052E9}"/>
          </ac:spMkLst>
        </pc:spChg>
      </pc:sldChg>
      <pc:sldChg chg="modSp">
        <pc:chgData name="Manuela Pichler" userId="07a841c1-49c8-4352-a8c3-3a0d96cf9a08" providerId="ADAL" clId="{563E31E6-2F6D-4A36-9A7A-0BCD70760BA0}" dt="2019-11-26T12:25:32.533" v="49" actId="20577"/>
        <pc:sldMkLst>
          <pc:docMk/>
          <pc:sldMk cId="2044836572" sldId="2076136466"/>
        </pc:sldMkLst>
        <pc:spChg chg="mod">
          <ac:chgData name="Manuela Pichler" userId="07a841c1-49c8-4352-a8c3-3a0d96cf9a08" providerId="ADAL" clId="{563E31E6-2F6D-4A36-9A7A-0BCD70760BA0}" dt="2019-11-26T12:25:32.533" v="49" actId="20577"/>
          <ac:spMkLst>
            <pc:docMk/>
            <pc:sldMk cId="2044836572" sldId="2076136466"/>
            <ac:spMk id="3" creationId="{961EDA1A-1AAA-46ED-87FB-B99A19480DDB}"/>
          </ac:spMkLst>
        </pc:spChg>
      </pc:sldChg>
      <pc:sldMasterChg chg="delSldLayout">
        <pc:chgData name="Manuela Pichler" userId="07a841c1-49c8-4352-a8c3-3a0d96cf9a08" providerId="ADAL" clId="{563E31E6-2F6D-4A36-9A7A-0BCD70760BA0}" dt="2019-11-26T12:28:41.962" v="110" actId="2696"/>
        <pc:sldMasterMkLst>
          <pc:docMk/>
          <pc:sldMasterMk cId="2644651193" sldId="2147483744"/>
        </pc:sldMasterMkLst>
        <pc:sldLayoutChg chg="del">
          <pc:chgData name="Manuela Pichler" userId="07a841c1-49c8-4352-a8c3-3a0d96cf9a08" providerId="ADAL" clId="{563E31E6-2F6D-4A36-9A7A-0BCD70760BA0}" dt="2019-11-26T12:28:41.962" v="110" actId="2696"/>
          <pc:sldLayoutMkLst>
            <pc:docMk/>
            <pc:sldMasterMk cId="2644651193" sldId="2147483744"/>
            <pc:sldLayoutMk cId="1540989131" sldId="2147483772"/>
          </pc:sldLayoutMkLst>
        </pc:sldLayoutChg>
      </pc:sldMasterChg>
    </pc:docChg>
  </pc:docChgLst>
  <pc:docChgLst>
    <pc:chgData name="Manuela Pichler" userId="07a841c1-49c8-4352-a8c3-3a0d96cf9a08" providerId="ADAL" clId="{C24C33E3-4272-47F5-A3A0-565B181ADAF1}"/>
    <pc:docChg chg="custSel addSld modSld">
      <pc:chgData name="Manuela Pichler" userId="07a841c1-49c8-4352-a8c3-3a0d96cf9a08" providerId="ADAL" clId="{C24C33E3-4272-47F5-A3A0-565B181ADAF1}" dt="2019-10-09T09:59:41.866" v="304" actId="2056"/>
      <pc:docMkLst>
        <pc:docMk/>
      </pc:docMkLst>
      <pc:sldChg chg="mod modShow">
        <pc:chgData name="Manuela Pichler" userId="07a841c1-49c8-4352-a8c3-3a0d96cf9a08" providerId="ADAL" clId="{C24C33E3-4272-47F5-A3A0-565B181ADAF1}" dt="2019-10-09T09:59:19.582" v="301" actId="729"/>
        <pc:sldMkLst>
          <pc:docMk/>
          <pc:sldMk cId="4121873686" sldId="10381"/>
        </pc:sldMkLst>
      </pc:sldChg>
      <pc:sldChg chg="mod modShow">
        <pc:chgData name="Manuela Pichler" userId="07a841c1-49c8-4352-a8c3-3a0d96cf9a08" providerId="ADAL" clId="{C24C33E3-4272-47F5-A3A0-565B181ADAF1}" dt="2019-10-09T09:59:19.582" v="301" actId="729"/>
        <pc:sldMkLst>
          <pc:docMk/>
          <pc:sldMk cId="69883165" sldId="10382"/>
        </pc:sldMkLst>
      </pc:sldChg>
      <pc:sldChg chg="mod modShow addCm modCm">
        <pc:chgData name="Manuela Pichler" userId="07a841c1-49c8-4352-a8c3-3a0d96cf9a08" providerId="ADAL" clId="{C24C33E3-4272-47F5-A3A0-565B181ADAF1}" dt="2019-10-09T09:59:41.866" v="304" actId="2056"/>
        <pc:sldMkLst>
          <pc:docMk/>
          <pc:sldMk cId="370835268" sldId="2076136440"/>
        </pc:sldMkLst>
      </pc:sldChg>
      <pc:sldChg chg="modSp add addCm modCm">
        <pc:chgData name="Manuela Pichler" userId="07a841c1-49c8-4352-a8c3-3a0d96cf9a08" providerId="ADAL" clId="{C24C33E3-4272-47F5-A3A0-565B181ADAF1}" dt="2019-10-09T09:58:04.840" v="287" actId="113"/>
        <pc:sldMkLst>
          <pc:docMk/>
          <pc:sldMk cId="4004979949" sldId="2076136442"/>
        </pc:sldMkLst>
        <pc:spChg chg="mod">
          <ac:chgData name="Manuela Pichler" userId="07a841c1-49c8-4352-a8c3-3a0d96cf9a08" providerId="ADAL" clId="{C24C33E3-4272-47F5-A3A0-565B181ADAF1}" dt="2019-10-09T09:49:53.081" v="9" actId="20577"/>
          <ac:spMkLst>
            <pc:docMk/>
            <pc:sldMk cId="4004979949" sldId="2076136442"/>
            <ac:spMk id="2" creationId="{158A6539-59B4-4121-A250-51A4536EFAF9}"/>
          </ac:spMkLst>
        </pc:spChg>
        <pc:spChg chg="mod">
          <ac:chgData name="Manuela Pichler" userId="07a841c1-49c8-4352-a8c3-3a0d96cf9a08" providerId="ADAL" clId="{C24C33E3-4272-47F5-A3A0-565B181ADAF1}" dt="2019-10-09T09:58:04.840" v="287" actId="113"/>
          <ac:spMkLst>
            <pc:docMk/>
            <pc:sldMk cId="4004979949" sldId="2076136442"/>
            <ac:spMk id="3" creationId="{D97F2DFE-E6A9-4EEF-A95D-7834F11A0346}"/>
          </ac:spMkLst>
        </pc:spChg>
      </pc:sldChg>
      <pc:sldChg chg="modSp add">
        <pc:chgData name="Manuela Pichler" userId="07a841c1-49c8-4352-a8c3-3a0d96cf9a08" providerId="ADAL" clId="{C24C33E3-4272-47F5-A3A0-565B181ADAF1}" dt="2019-10-09T09:58:44.319" v="291" actId="404"/>
        <pc:sldMkLst>
          <pc:docMk/>
          <pc:sldMk cId="2829627209" sldId="2076136465"/>
        </pc:sldMkLst>
        <pc:spChg chg="mod">
          <ac:chgData name="Manuela Pichler" userId="07a841c1-49c8-4352-a8c3-3a0d96cf9a08" providerId="ADAL" clId="{C24C33E3-4272-47F5-A3A0-565B181ADAF1}" dt="2019-10-09T09:58:44.319" v="291" actId="404"/>
          <ac:spMkLst>
            <pc:docMk/>
            <pc:sldMk cId="2829627209" sldId="2076136465"/>
            <ac:spMk id="2" creationId="{CD3212FE-7364-4B7D-B133-F68BE00BAD6F}"/>
          </ac:spMkLst>
        </pc:spChg>
      </pc:sldChg>
      <pc:sldChg chg="modSp add">
        <pc:chgData name="Manuela Pichler" userId="07a841c1-49c8-4352-a8c3-3a0d96cf9a08" providerId="ADAL" clId="{C24C33E3-4272-47F5-A3A0-565B181ADAF1}" dt="2019-10-09T09:58:53.270" v="294" actId="404"/>
        <pc:sldMkLst>
          <pc:docMk/>
          <pc:sldMk cId="2044836572" sldId="2076136466"/>
        </pc:sldMkLst>
        <pc:spChg chg="mod">
          <ac:chgData name="Manuela Pichler" userId="07a841c1-49c8-4352-a8c3-3a0d96cf9a08" providerId="ADAL" clId="{C24C33E3-4272-47F5-A3A0-565B181ADAF1}" dt="2019-10-09T09:58:53.270" v="294" actId="404"/>
          <ac:spMkLst>
            <pc:docMk/>
            <pc:sldMk cId="2044836572" sldId="2076136466"/>
            <ac:spMk id="2" creationId="{CD3212FE-7364-4B7D-B133-F68BE00BAD6F}"/>
          </ac:spMkLst>
        </pc:spChg>
      </pc:sldChg>
      <pc:sldChg chg="modSp add">
        <pc:chgData name="Manuela Pichler" userId="07a841c1-49c8-4352-a8c3-3a0d96cf9a08" providerId="ADAL" clId="{C24C33E3-4272-47F5-A3A0-565B181ADAF1}" dt="2019-10-09T09:58:58.814" v="297" actId="404"/>
        <pc:sldMkLst>
          <pc:docMk/>
          <pc:sldMk cId="3773619859" sldId="2076136467"/>
        </pc:sldMkLst>
        <pc:spChg chg="mod">
          <ac:chgData name="Manuela Pichler" userId="07a841c1-49c8-4352-a8c3-3a0d96cf9a08" providerId="ADAL" clId="{C24C33E3-4272-47F5-A3A0-565B181ADAF1}" dt="2019-10-09T09:58:58.814" v="297" actId="404"/>
          <ac:spMkLst>
            <pc:docMk/>
            <pc:sldMk cId="3773619859" sldId="2076136467"/>
            <ac:spMk id="2" creationId="{964E90DB-82EC-42AD-8B30-61C2A55AF976}"/>
          </ac:spMkLst>
        </pc:spChg>
      </pc:sldChg>
      <pc:sldChg chg="modSp add">
        <pc:chgData name="Manuela Pichler" userId="07a841c1-49c8-4352-a8c3-3a0d96cf9a08" providerId="ADAL" clId="{C24C33E3-4272-47F5-A3A0-565B181ADAF1}" dt="2019-10-09T09:59:03.438" v="300" actId="404"/>
        <pc:sldMkLst>
          <pc:docMk/>
          <pc:sldMk cId="1983802182" sldId="2076136468"/>
        </pc:sldMkLst>
        <pc:spChg chg="mod">
          <ac:chgData name="Manuela Pichler" userId="07a841c1-49c8-4352-a8c3-3a0d96cf9a08" providerId="ADAL" clId="{C24C33E3-4272-47F5-A3A0-565B181ADAF1}" dt="2019-10-09T09:59:03.438" v="300" actId="404"/>
          <ac:spMkLst>
            <pc:docMk/>
            <pc:sldMk cId="1983802182" sldId="2076136468"/>
            <ac:spMk id="2" creationId="{964E90DB-82EC-42AD-8B30-61C2A55AF976}"/>
          </ac:spMkLst>
        </pc:spChg>
      </pc:sldChg>
    </pc:docChg>
  </pc:docChgLst>
  <pc:docChgLst>
    <pc:chgData name="Manuela Pichler" userId="07a841c1-49c8-4352-a8c3-3a0d96cf9a08" providerId="ADAL" clId="{153D452F-407A-4FD0-82F7-987FCCFF357D}"/>
    <pc:docChg chg="addSld delSld modSld sldOrd modSection">
      <pc:chgData name="Manuela Pichler" userId="07a841c1-49c8-4352-a8c3-3a0d96cf9a08" providerId="ADAL" clId="{153D452F-407A-4FD0-82F7-987FCCFF357D}" dt="2020-01-29T11:31:04.438" v="6" actId="47"/>
      <pc:docMkLst>
        <pc:docMk/>
      </pc:docMkLst>
      <pc:sldChg chg="del">
        <pc:chgData name="Manuela Pichler" userId="07a841c1-49c8-4352-a8c3-3a0d96cf9a08" providerId="ADAL" clId="{153D452F-407A-4FD0-82F7-987FCCFF357D}" dt="2020-01-29T11:30:40.086" v="1" actId="47"/>
        <pc:sldMkLst>
          <pc:docMk/>
          <pc:sldMk cId="3129417321" sldId="1986"/>
        </pc:sldMkLst>
      </pc:sldChg>
      <pc:sldChg chg="del">
        <pc:chgData name="Manuela Pichler" userId="07a841c1-49c8-4352-a8c3-3a0d96cf9a08" providerId="ADAL" clId="{153D452F-407A-4FD0-82F7-987FCCFF357D}" dt="2020-01-29T11:30:50.071" v="4" actId="47"/>
        <pc:sldMkLst>
          <pc:docMk/>
          <pc:sldMk cId="1187122429" sldId="3848"/>
        </pc:sldMkLst>
      </pc:sldChg>
      <pc:sldChg chg="ord">
        <pc:chgData name="Manuela Pichler" userId="07a841c1-49c8-4352-a8c3-3a0d96cf9a08" providerId="ADAL" clId="{153D452F-407A-4FD0-82F7-987FCCFF357D}" dt="2020-01-29T11:30:47.660" v="3"/>
        <pc:sldMkLst>
          <pc:docMk/>
          <pc:sldMk cId="3694019387" sldId="3857"/>
        </pc:sldMkLst>
      </pc:sldChg>
      <pc:sldChg chg="ord">
        <pc:chgData name="Manuela Pichler" userId="07a841c1-49c8-4352-a8c3-3a0d96cf9a08" providerId="ADAL" clId="{153D452F-407A-4FD0-82F7-987FCCFF357D}" dt="2020-01-29T11:30:47.660" v="3"/>
        <pc:sldMkLst>
          <pc:docMk/>
          <pc:sldMk cId="3165504699" sldId="3858"/>
        </pc:sldMkLst>
      </pc:sldChg>
      <pc:sldChg chg="ord">
        <pc:chgData name="Manuela Pichler" userId="07a841c1-49c8-4352-a8c3-3a0d96cf9a08" providerId="ADAL" clId="{153D452F-407A-4FD0-82F7-987FCCFF357D}" dt="2020-01-29T11:30:47.660" v="3"/>
        <pc:sldMkLst>
          <pc:docMk/>
          <pc:sldMk cId="3604161571" sldId="3859"/>
        </pc:sldMkLst>
      </pc:sldChg>
      <pc:sldChg chg="ord">
        <pc:chgData name="Manuela Pichler" userId="07a841c1-49c8-4352-a8c3-3a0d96cf9a08" providerId="ADAL" clId="{153D452F-407A-4FD0-82F7-987FCCFF357D}" dt="2020-01-29T11:30:47.660" v="3"/>
        <pc:sldMkLst>
          <pc:docMk/>
          <pc:sldMk cId="2519662400" sldId="2076136441"/>
        </pc:sldMkLst>
      </pc:sldChg>
      <pc:sldChg chg="add">
        <pc:chgData name="Manuela Pichler" userId="07a841c1-49c8-4352-a8c3-3a0d96cf9a08" providerId="ADAL" clId="{153D452F-407A-4FD0-82F7-987FCCFF357D}" dt="2020-01-29T11:30:58.717" v="5"/>
        <pc:sldMkLst>
          <pc:docMk/>
          <pc:sldMk cId="2904940427" sldId="2076136458"/>
        </pc:sldMkLst>
      </pc:sldChg>
      <pc:sldChg chg="del">
        <pc:chgData name="Manuela Pichler" userId="07a841c1-49c8-4352-a8c3-3a0d96cf9a08" providerId="ADAL" clId="{153D452F-407A-4FD0-82F7-987FCCFF357D}" dt="2020-01-29T11:31:04.438" v="6" actId="47"/>
        <pc:sldMkLst>
          <pc:docMk/>
          <pc:sldMk cId="2829627209" sldId="2076136465"/>
        </pc:sldMkLst>
      </pc:sldChg>
      <pc:sldChg chg="del">
        <pc:chgData name="Manuela Pichler" userId="07a841c1-49c8-4352-a8c3-3a0d96cf9a08" providerId="ADAL" clId="{153D452F-407A-4FD0-82F7-987FCCFF357D}" dt="2020-01-29T11:31:04.438" v="6" actId="47"/>
        <pc:sldMkLst>
          <pc:docMk/>
          <pc:sldMk cId="2044836572" sldId="2076136466"/>
        </pc:sldMkLst>
      </pc:sldChg>
      <pc:sldChg chg="add">
        <pc:chgData name="Manuela Pichler" userId="07a841c1-49c8-4352-a8c3-3a0d96cf9a08" providerId="ADAL" clId="{153D452F-407A-4FD0-82F7-987FCCFF357D}" dt="2020-01-29T11:30:58.717" v="5"/>
        <pc:sldMkLst>
          <pc:docMk/>
          <pc:sldMk cId="3659103334" sldId="2076137822"/>
        </pc:sldMkLst>
      </pc:sldChg>
      <pc:sldChg chg="add">
        <pc:chgData name="Manuela Pichler" userId="07a841c1-49c8-4352-a8c3-3a0d96cf9a08" providerId="ADAL" clId="{153D452F-407A-4FD0-82F7-987FCCFF357D}" dt="2020-01-29T11:30:37.149" v="0"/>
        <pc:sldMkLst>
          <pc:docMk/>
          <pc:sldMk cId="2974435674" sldId="2076137889"/>
        </pc:sldMkLst>
      </pc:sldChg>
      <pc:sldChg chg="add">
        <pc:chgData name="Manuela Pichler" userId="07a841c1-49c8-4352-a8c3-3a0d96cf9a08" providerId="ADAL" clId="{153D452F-407A-4FD0-82F7-987FCCFF357D}" dt="2020-01-29T11:30:37.149" v="0"/>
        <pc:sldMkLst>
          <pc:docMk/>
          <pc:sldMk cId="2376404548" sldId="2076137892"/>
        </pc:sldMkLst>
      </pc:sldChg>
      <pc:sldChg chg="add">
        <pc:chgData name="Manuela Pichler" userId="07a841c1-49c8-4352-a8c3-3a0d96cf9a08" providerId="ADAL" clId="{153D452F-407A-4FD0-82F7-987FCCFF357D}" dt="2020-01-29T11:30:37.149" v="0"/>
        <pc:sldMkLst>
          <pc:docMk/>
          <pc:sldMk cId="2229808535" sldId="2076137893"/>
        </pc:sldMkLst>
      </pc:sldChg>
      <pc:sldChg chg="add">
        <pc:chgData name="Manuela Pichler" userId="07a841c1-49c8-4352-a8c3-3a0d96cf9a08" providerId="ADAL" clId="{153D452F-407A-4FD0-82F7-987FCCFF357D}" dt="2020-01-29T11:30:58.717" v="5"/>
        <pc:sldMkLst>
          <pc:docMk/>
          <pc:sldMk cId="2710382691" sldId="2076137894"/>
        </pc:sldMkLst>
      </pc:sldChg>
      <pc:sldMasterChg chg="delSldLayout">
        <pc:chgData name="Manuela Pichler" userId="07a841c1-49c8-4352-a8c3-3a0d96cf9a08" providerId="ADAL" clId="{153D452F-407A-4FD0-82F7-987FCCFF357D}" dt="2020-01-29T11:30:40.086" v="1" actId="47"/>
        <pc:sldMasterMkLst>
          <pc:docMk/>
          <pc:sldMasterMk cId="2644651193" sldId="2147483744"/>
        </pc:sldMasterMkLst>
        <pc:sldLayoutChg chg="del">
          <pc:chgData name="Manuela Pichler" userId="07a841c1-49c8-4352-a8c3-3a0d96cf9a08" providerId="ADAL" clId="{153D452F-407A-4FD0-82F7-987FCCFF357D}" dt="2020-01-29T11:30:40.086" v="1" actId="47"/>
          <pc:sldLayoutMkLst>
            <pc:docMk/>
            <pc:sldMasterMk cId="2644651193" sldId="2147483744"/>
            <pc:sldLayoutMk cId="1539335866" sldId="214748388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rgbClr val="0071BC"/>
        </a:solidFill>
      </dgm:spPr>
      <dgm:t>
        <a:bodyPr/>
        <a:lstStyle/>
        <a:p>
          <a:r>
            <a:rPr lang="en-US" sz="1400" b="0" dirty="0">
              <a:solidFill>
                <a:schemeClr val="bg1"/>
              </a:solidFill>
              <a:latin typeface="+mn-lt"/>
            </a:rPr>
            <a:t>1. Secure</a:t>
          </a:r>
        </a:p>
      </dgm:t>
    </dgm:pt>
    <dgm:pt modelId="{C500EBC5-F925-415F-940C-C83EE9ECB77D}" type="parTrans" cxnId="{B78E7091-27C4-4753-9DF7-8876F2DB6AF7}">
      <dgm:prSet/>
      <dgm:spPr/>
      <dgm:t>
        <a:bodyPr/>
        <a:lstStyle/>
        <a:p>
          <a:endParaRPr lang="en-US" sz="1400" b="1">
            <a:latin typeface="+mn-lt"/>
          </a:endParaRPr>
        </a:p>
      </dgm:t>
    </dgm:pt>
    <dgm:pt modelId="{2D154C83-AB22-426E-B580-7535E45B0977}" type="sibTrans" cxnId="{B78E7091-27C4-4753-9DF7-8876F2DB6AF7}">
      <dgm:prSet/>
      <dgm:spPr/>
      <dgm:t>
        <a:bodyPr/>
        <a:lstStyle/>
        <a:p>
          <a:endParaRPr lang="en-US" sz="1400" b="1">
            <a:latin typeface="+mn-lt"/>
          </a:endParaRPr>
        </a:p>
      </dgm:t>
    </dgm:pt>
    <dgm:pt modelId="{23683BD9-DCD9-4526-977B-28E71175DFEC}">
      <dgm:prSet phldrT="[Text]" custT="1"/>
      <dgm:spPr>
        <a:solidFill>
          <a:srgbClr val="0071BC"/>
        </a:solidFill>
      </dgm:spPr>
      <dgm:t>
        <a:bodyPr/>
        <a:lstStyle/>
        <a:p>
          <a:r>
            <a:rPr lang="en-US" sz="1400" b="0" dirty="0">
              <a:solidFill>
                <a:schemeClr val="bg1"/>
              </a:solidFill>
              <a:latin typeface="+mn-lt"/>
            </a:rPr>
            <a:t>2. Monitor</a:t>
          </a:r>
        </a:p>
      </dgm:t>
    </dgm:pt>
    <dgm:pt modelId="{57CB984B-017D-4C75-BE21-2AA5570934D4}" type="parTrans" cxnId="{28F6D148-AAB2-4951-B6CA-B4A66B27B3EB}">
      <dgm:prSet/>
      <dgm:spPr/>
      <dgm:t>
        <a:bodyPr/>
        <a:lstStyle/>
        <a:p>
          <a:endParaRPr lang="en-US" sz="1400" b="1">
            <a:latin typeface="+mn-lt"/>
          </a:endParaRPr>
        </a:p>
      </dgm:t>
    </dgm:pt>
    <dgm:pt modelId="{995A4AF8-AA64-4404-942D-FBB3D49689DB}" type="sibTrans" cxnId="{28F6D148-AAB2-4951-B6CA-B4A66B27B3EB}">
      <dgm:prSet/>
      <dgm:spPr/>
      <dgm:t>
        <a:bodyPr/>
        <a:lstStyle/>
        <a:p>
          <a:endParaRPr lang="en-US" sz="1400" b="1">
            <a:latin typeface="+mn-lt"/>
          </a:endParaRPr>
        </a:p>
      </dgm:t>
    </dgm:pt>
    <dgm:pt modelId="{37E16BD4-2936-4618-842F-E21A1FD63B0C}">
      <dgm:prSet phldrT="[Text]" custT="1"/>
      <dgm:spPr>
        <a:solidFill>
          <a:srgbClr val="0071BC"/>
        </a:solidFill>
      </dgm:spPr>
      <dgm:t>
        <a:bodyPr/>
        <a:lstStyle/>
        <a:p>
          <a:r>
            <a:rPr lang="en-US" sz="1400" b="0" dirty="0">
              <a:solidFill>
                <a:schemeClr val="bg1"/>
              </a:solidFill>
              <a:latin typeface="+mn-lt"/>
            </a:rPr>
            <a:t>3. Alert and Action</a:t>
          </a:r>
        </a:p>
      </dgm:t>
    </dgm:pt>
    <dgm:pt modelId="{0A2D00FE-BF68-45A8-B334-89582F2CB31E}" type="parTrans" cxnId="{3DE80568-5F68-4C6B-9B6B-39B6CE0A1EEF}">
      <dgm:prSet/>
      <dgm:spPr/>
      <dgm:t>
        <a:bodyPr/>
        <a:lstStyle/>
        <a:p>
          <a:endParaRPr lang="en-US" sz="1400" b="1">
            <a:latin typeface="+mn-lt"/>
          </a:endParaRPr>
        </a:p>
      </dgm:t>
    </dgm:pt>
    <dgm:pt modelId="{FF856D35-181A-43E9-A907-FE2AC704D198}" type="sibTrans" cxnId="{3DE80568-5F68-4C6B-9B6B-39B6CE0A1EEF}">
      <dgm:prSet/>
      <dgm:spPr/>
      <dgm:t>
        <a:bodyPr/>
        <a:lstStyle/>
        <a:p>
          <a:endParaRPr lang="en-US" sz="1400" b="1">
            <a:latin typeface="+mn-lt"/>
          </a:endParaRPr>
        </a:p>
      </dgm:t>
    </dgm:pt>
    <dgm:pt modelId="{D997DA86-F3F1-4960-ADAB-5701E94D677F}">
      <dgm:prSet phldrT="[Text]" custT="1"/>
      <dgm:spPr>
        <a:solidFill>
          <a:schemeClr val="accent2"/>
        </a:solidFill>
      </dgm:spPr>
      <dgm:t>
        <a:bodyPr/>
        <a:lstStyle/>
        <a:p>
          <a:r>
            <a:rPr lang="en-US" sz="1400" b="0" dirty="0">
              <a:solidFill>
                <a:schemeClr val="bg1"/>
              </a:solidFill>
              <a:latin typeface="+mn-lt"/>
            </a:rPr>
            <a:t>4. Deploy</a:t>
          </a:r>
        </a:p>
      </dgm:t>
    </dgm:pt>
    <dgm:pt modelId="{2902BDAD-E6C6-4168-9FB5-E35A8A990D13}" type="parTrans" cxnId="{5737477D-BAE9-40FC-9A38-A1305348B1D8}">
      <dgm:prSet/>
      <dgm:spPr/>
      <dgm:t>
        <a:bodyPr/>
        <a:lstStyle/>
        <a:p>
          <a:endParaRPr lang="en-US" sz="1400" b="1">
            <a:latin typeface="+mn-lt"/>
          </a:endParaRPr>
        </a:p>
      </dgm:t>
    </dgm:pt>
    <dgm:pt modelId="{EC44A3D5-B677-4D86-A923-0DF1F7C444BD}" type="sibTrans" cxnId="{5737477D-BAE9-40FC-9A38-A1305348B1D8}">
      <dgm:prSet/>
      <dgm:spPr/>
      <dgm:t>
        <a:bodyPr/>
        <a:lstStyle/>
        <a:p>
          <a:endParaRPr lang="en-US" sz="1400" b="1">
            <a:latin typeface="+mn-lt"/>
          </a:endParaRPr>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chemeClr val="accent2"/>
        </a:solidFill>
      </dgm:spPr>
      <dgm:t>
        <a:bodyPr/>
        <a:lstStyle/>
        <a:p>
          <a:r>
            <a:rPr lang="en-US" sz="1400" b="0" dirty="0">
              <a:solidFill>
                <a:schemeClr val="bg1"/>
              </a:solidFill>
            </a:rPr>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b="0" dirty="0">
              <a:solidFill>
                <a:schemeClr val="bg1"/>
              </a:solidFill>
            </a:rPr>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b="0" dirty="0">
              <a:solidFill>
                <a:schemeClr val="bg1"/>
              </a:solidFill>
            </a:rPr>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dirty="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chemeClr val="bg1">
            <a:lumMod val="85000"/>
          </a:schemeClr>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5. Nurture</a:t>
          </a:r>
        </a:p>
      </dsp:txBody>
      <dsp:txXfrm>
        <a:off x="250659" y="0"/>
        <a:ext cx="1462905" cy="501316"/>
      </dsp:txXfrm>
    </dsp:sp>
    <dsp:sp modelId="{782221C6-1BC7-4268-8008-6F7806055A7E}">
      <dsp:nvSpPr>
        <dsp:cNvPr id="0" name=""/>
        <dsp:cNvSpPr/>
      </dsp:nvSpPr>
      <dsp:spPr>
        <a:xfrm>
          <a:off x="1769411"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6. Infrastructure</a:t>
          </a:r>
        </a:p>
      </dsp:txBody>
      <dsp:txXfrm>
        <a:off x="2020069" y="0"/>
        <a:ext cx="1462905" cy="501316"/>
      </dsp:txXfrm>
    </dsp:sp>
    <dsp:sp modelId="{55C41176-0155-4D93-8322-CE84F636E104}">
      <dsp:nvSpPr>
        <dsp:cNvPr id="0" name=""/>
        <dsp:cNvSpPr/>
      </dsp:nvSpPr>
      <dsp:spPr>
        <a:xfrm>
          <a:off x="3537210"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7. Support</a:t>
          </a:r>
        </a:p>
      </dsp:txBody>
      <dsp:txXfrm>
        <a:off x="3787868" y="0"/>
        <a:ext cx="1462905"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12/10/2020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12/10/2020</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Also monitor connector usage.  See how data is being used and who is using it.  Administrators can use this to affect DLP policy changes, or disable flows that are using connectors improperly.  This action can be automated in the </a:t>
            </a:r>
            <a:r>
              <a:rPr lang="en-GB" err="1"/>
              <a:t>CoE</a:t>
            </a:r>
            <a:r>
              <a:rPr lang="en-GB"/>
              <a:t> toolkit too.</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Moving on to applications.  The </a:t>
            </a:r>
            <a:r>
              <a:rPr lang="en-GB" err="1"/>
              <a:t>CoE</a:t>
            </a:r>
            <a:r>
              <a:rPr lang="en-GB"/>
              <a:t> toolkit gives administrators a summary view of all of the applications.   Identify the sources of new apps and find pockets of success.  Find apps that are broadly shared and control them. </a:t>
            </a:r>
          </a:p>
          <a:p>
            <a:endParaRPr lang="en-GB"/>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85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The App Risk Assessment report aggregates data from across the platform to help you evaluate orphaned apps (those where the owner has left the organization), find those based on templates (training/evaluation exercises) and identify implicitly shared connectors to ensure they’re being used properly.</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806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The </a:t>
            </a:r>
            <a:r>
              <a:rPr lang="en-GB" err="1"/>
              <a:t>CoE</a:t>
            </a:r>
            <a:r>
              <a:rPr lang="en-GB"/>
              <a:t> toolkit will maintain a database of applications and provides a structure for an application review cycle.  For example, use this capability to implement a review policy for applications that are shared with more than a certain number of users or teams—apps that are crossing the threshold from small team based applications to larger enterprise use.</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 17:03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87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8F4BA8-E8DB-4922-B420-8E9642D0F659}" type="slidenum">
              <a:rPr lang="de-DE" smtClean="0"/>
              <a:t>32</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12/10/2020 17:03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 17:03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07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pitchFamily="34" charset="0"/>
                <a:ea typeface="Segoe UI" pitchFamily="34" charset="0"/>
                <a:cs typeface="Segoe UI" pitchFamily="34" charset="0"/>
              </a:rPr>
              <a:t>credentials are refreshed for up to ~8 hours before you’re required to sign in again to continue using the cmdlets.</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6</a:t>
            </a:fld>
            <a:endParaRPr lang="en-US" dirty="0"/>
          </a:p>
        </p:txBody>
      </p:sp>
    </p:spTree>
    <p:extLst>
      <p:ext uri="{BB962C8B-B14F-4D97-AF65-F5344CB8AC3E}">
        <p14:creationId xmlns:p14="http://schemas.microsoft.com/office/powerpoint/2010/main" val="22607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Same methods apply to custom connectors as well</a:t>
            </a:r>
          </a:p>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10</a:t>
            </a:fld>
            <a:endParaRPr lang="en-US" dirty="0"/>
          </a:p>
        </p:txBody>
      </p:sp>
    </p:spTree>
    <p:extLst>
      <p:ext uri="{BB962C8B-B14F-4D97-AF65-F5344CB8AC3E}">
        <p14:creationId xmlns:p14="http://schemas.microsoft.com/office/powerpoint/2010/main" val="1089489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11</a:t>
            </a:fld>
            <a:endParaRPr lang="en-US" dirty="0"/>
          </a:p>
        </p:txBody>
      </p:sp>
    </p:spTree>
    <p:extLst>
      <p:ext uri="{BB962C8B-B14F-4D97-AF65-F5344CB8AC3E}">
        <p14:creationId xmlns:p14="http://schemas.microsoft.com/office/powerpoint/2010/main" val="99772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Show screenshot or demo if attendees are unfamiliar with what Flow looks like</a:t>
            </a:r>
          </a:p>
        </p:txBody>
      </p:sp>
      <p:sp>
        <p:nvSpPr>
          <p:cNvPr id="4" name="Foliennummernplatzhalter 3"/>
          <p:cNvSpPr>
            <a:spLocks noGrp="1"/>
          </p:cNvSpPr>
          <p:nvPr>
            <p:ph type="sldNum" sz="quarter" idx="5"/>
          </p:nvPr>
        </p:nvSpPr>
        <p:spPr/>
        <p:txBody>
          <a:bodyPr/>
          <a:lstStyle/>
          <a:p>
            <a:fld id="{782CBF85-FDE2-4BA6-AF9F-D1F75459F4FF}" type="slidenum">
              <a:rPr lang="en-US" smtClean="0"/>
              <a:t>13</a:t>
            </a:fld>
            <a:endParaRPr lang="en-US"/>
          </a:p>
        </p:txBody>
      </p:sp>
    </p:spTree>
    <p:extLst>
      <p:ext uri="{BB962C8B-B14F-4D97-AF65-F5344CB8AC3E}">
        <p14:creationId xmlns:p14="http://schemas.microsoft.com/office/powerpoint/2010/main" val="376134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322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Governance is a foundational part of the Power Platform because of its importance in the new world of end user developers. With the Power Platform, governance is a mandate and the Power Platform capabilities help promote the development and strategy of how an organization can manage an IT environment that includes citizen developers along with pro developers. The Power Platform also offers flexibility and customization on how an organization is governed. </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4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71717"/>
                </a:solidFill>
                <a:effectLst/>
                <a:latin typeface="Segoe UI" panose="020B0502040204020203" pitchFamily="34" charset="0"/>
              </a:rPr>
              <a:t>Beyond those tools is a </a:t>
            </a:r>
            <a:r>
              <a:rPr lang="en-GB" b="0" i="0" err="1">
                <a:solidFill>
                  <a:srgbClr val="171717"/>
                </a:solidFill>
                <a:effectLst/>
                <a:latin typeface="Segoe UI" panose="020B0502040204020203" pitchFamily="34" charset="0"/>
              </a:rPr>
              <a:t>Center</a:t>
            </a:r>
            <a:r>
              <a:rPr lang="en-GB" b="0" i="0">
                <a:solidFill>
                  <a:srgbClr val="171717"/>
                </a:solidFill>
                <a:effectLst/>
                <a:latin typeface="Segoe UI" panose="020B0502040204020203" pitchFamily="34" charset="0"/>
              </a:rPr>
              <a:t> of Excellence starter kit, maintained by the Power CAT team and represents what we’ve learned from some of the largest organizations implementing Power Platform.  However, this is not a checkbox exercise.  This tool, built in Power Platform, is intended to be just that: a starter kit for technology to enable </a:t>
            </a:r>
            <a:r>
              <a:rPr lang="en-GB" b="0" i="1">
                <a:solidFill>
                  <a:srgbClr val="171717"/>
                </a:solidFill>
                <a:effectLst/>
                <a:latin typeface="Segoe UI" panose="020B0502040204020203" pitchFamily="34" charset="0"/>
              </a:rPr>
              <a:t>your </a:t>
            </a:r>
            <a:r>
              <a:rPr lang="en-GB" b="0" i="0">
                <a:solidFill>
                  <a:srgbClr val="171717"/>
                </a:solidFill>
                <a:effectLst/>
                <a:latin typeface="Segoe UI" panose="020B0502040204020203" pitchFamily="34" charset="0"/>
              </a:rPr>
              <a:t>processes. </a:t>
            </a:r>
            <a:r>
              <a:rPr lang="en-GB"/>
              <a:t>It can help with the how, once you’ve established the what and why.</a:t>
            </a:r>
          </a:p>
          <a:p>
            <a:r>
              <a:rPr lang="en-GB" b="0" i="0">
                <a:solidFill>
                  <a:srgbClr val="171717"/>
                </a:solidFill>
                <a:effectLst/>
                <a:latin typeface="Segoe UI" panose="020B0502040204020203" pitchFamily="34" charset="0"/>
              </a:rPr>
              <a:t>Some of the data and foundation you’ll likely need is in here, but your organization will undoubtedly want to tailor this for its own use.  As you do, we would love to incorporate your innovations back into the tool.  I’ll be showing the </a:t>
            </a:r>
            <a:r>
              <a:rPr lang="en-GB" b="0" i="0" err="1">
                <a:solidFill>
                  <a:srgbClr val="171717"/>
                </a:solidFill>
                <a:effectLst/>
                <a:latin typeface="Segoe UI" panose="020B0502040204020203" pitchFamily="34" charset="0"/>
              </a:rPr>
              <a:t>Center</a:t>
            </a:r>
            <a:r>
              <a:rPr lang="en-GB" b="0" i="0">
                <a:solidFill>
                  <a:srgbClr val="171717"/>
                </a:solidFill>
                <a:effectLst/>
                <a:latin typeface="Segoe UI" panose="020B0502040204020203" pitchFamily="34" charset="0"/>
              </a:rPr>
              <a:t> of Excellence start kit throughout the presentation today too.</a:t>
            </a:r>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12/10/2020 17:03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02050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661724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7191534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1351825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77444186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72743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20319714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343581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8557240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42587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6526601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293064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266652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99654846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38574056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205342479"/>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686096"/>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96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7984585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0659512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969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95573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9988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7237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442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264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346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452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15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100486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499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0272623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2538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dirty="0">
                <a:solidFill>
                  <a:srgbClr val="A3A3A3"/>
                </a:solidFill>
              </a:rPr>
              <a:t>ELT layout</a:t>
            </a:r>
          </a:p>
        </p:txBody>
      </p:sp>
    </p:spTree>
    <p:extLst>
      <p:ext uri="{BB962C8B-B14F-4D97-AF65-F5344CB8AC3E}">
        <p14:creationId xmlns:p14="http://schemas.microsoft.com/office/powerpoint/2010/main" val="353651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087157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765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93329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700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34083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79254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2098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621467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4780670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12/10/2020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58543881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12/10/2020</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40199859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image" Target="../media/image17.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theme" Target="../theme/theme2.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2518647681"/>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4167" r:id="rId41"/>
    <p:sldLayoutId id="2147484168" r:id="rId42"/>
    <p:sldLayoutId id="2147484169" r:id="rId43"/>
    <p:sldLayoutId id="2147484170" r:id="rId44"/>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60" r:id="rId33"/>
    <p:sldLayoutId id="2147484161" r:id="rId34"/>
    <p:sldLayoutId id="2147484162" r:id="rId35"/>
    <p:sldLayoutId id="2147484163" r:id="rId36"/>
    <p:sldLayoutId id="2147484164" r:id="rId37"/>
    <p:sldLayoutId id="2147484165" r:id="rId38"/>
    <p:sldLayoutId id="2147484166" r:id="rId39"/>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power-platform/admin/data-loss-prevention-sdk"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coestarterkit" TargetMode="External"/><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41.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8.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58.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4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hyperlink" Target="http://aka.ms/adminconnector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 Id="rId14" Type="http://schemas.openxmlformats.org/officeDocument/2006/relationships/image" Target="../media/image101.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hyperlink" Target="https://aka.ms/powerappspowershell"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hyperlink" Target="https://aka.ms/powerappspowershell"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docs.microsoft.com/power-platform/admin/powerapps-powershell#powerapps-cmdlets-for-administrators-preview"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380948"/>
            <a:ext cx="3125915" cy="1218795"/>
          </a:xfrm>
        </p:spPr>
        <p:txBody>
          <a:bodyPr/>
          <a:lstStyle/>
          <a:p>
            <a:r>
              <a:rPr lang="en-US" dirty="0">
                <a:solidFill>
                  <a:schemeClr val="tx1"/>
                </a:solidFill>
              </a:rPr>
              <a:t>Alert and Action</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solidFill>
                  <a:schemeClr val="tx1"/>
                </a:solidFill>
              </a:rPr>
              <a:t>Microsoft Power Platform</a:t>
            </a:r>
          </a:p>
        </p:txBody>
      </p:sp>
      <p:sp>
        <p:nvSpPr>
          <p:cNvPr id="6" name="TextBox 5">
            <a:extLst>
              <a:ext uri="{FF2B5EF4-FFF2-40B4-BE49-F238E27FC236}">
                <a16:creationId xmlns:a16="http://schemas.microsoft.com/office/drawing/2014/main" id="{95F1D905-3066-4647-844B-8EF319D39CA2}"/>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t>Govern</a:t>
            </a:r>
          </a:p>
          <a:p>
            <a:pPr algn="ctr"/>
            <a:r>
              <a:rPr lang="en-US" sz="3200" dirty="0"/>
              <a:t>&amp; </a:t>
            </a:r>
          </a:p>
          <a:p>
            <a:pPr algn="ctr"/>
            <a:r>
              <a:rPr lang="en-US" sz="3200" dirty="0"/>
              <a:t>Grow</a:t>
            </a:r>
          </a:p>
        </p:txBody>
      </p:sp>
      <p:graphicFrame>
        <p:nvGraphicFramePr>
          <p:cNvPr id="5" name="Diagram 4" descr="1. Secure&#10;2. Monitor&#10;3. Alert and Action&#10;4. Deploy&#10;">
            <a:extLst>
              <a:ext uri="{FF2B5EF4-FFF2-40B4-BE49-F238E27FC236}">
                <a16:creationId xmlns:a16="http://schemas.microsoft.com/office/drawing/2014/main" id="{E40EAF0F-C263-4E55-9283-CE3B568E8FC2}"/>
              </a:ext>
            </a:extLst>
          </p:cNvPr>
          <p:cNvGraphicFramePr/>
          <p:nvPr>
            <p:extLst>
              <p:ext uri="{D42A27DB-BD31-4B8C-83A1-F6EECF244321}">
                <p14:modId xmlns:p14="http://schemas.microsoft.com/office/powerpoint/2010/main" val="2216977125"/>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2F1091F4-92CA-4057-A19E-9ECF9C9FF715}"/>
              </a:ext>
            </a:extLst>
          </p:cNvPr>
          <p:cNvGraphicFramePr/>
          <p:nvPr>
            <p:extLst>
              <p:ext uri="{D42A27DB-BD31-4B8C-83A1-F6EECF244321}">
                <p14:modId xmlns:p14="http://schemas.microsoft.com/office/powerpoint/2010/main" val="3898975057"/>
              </p:ext>
            </p:extLst>
          </p:nvPr>
        </p:nvGraphicFramePr>
        <p:xfrm>
          <a:off x="1733252" y="4380231"/>
          <a:ext cx="5503044"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p:nvPr>
        </p:nvSpPr>
        <p:spPr/>
        <p:txBody>
          <a:bodyPr/>
          <a:lstStyle/>
          <a:p>
            <a:r>
              <a:rPr lang="en-US" dirty="0">
                <a:solidFill>
                  <a:schemeClr val="tx1"/>
                </a:solidFill>
              </a:rPr>
              <a:t>Working with Connectors</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63688" y="844095"/>
            <a:ext cx="590465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Connectors </a:t>
            </a:r>
          </a:p>
        </p:txBody>
      </p:sp>
      <p:sp>
        <p:nvSpPr>
          <p:cNvPr id="5" name="Rectangle 4">
            <a:extLst>
              <a:ext uri="{FF2B5EF4-FFF2-40B4-BE49-F238E27FC236}">
                <a16:creationId xmlns:a16="http://schemas.microsoft.com/office/drawing/2014/main" id="{F281AF0E-FEAF-41B4-BCB4-771DB2C1EED3}"/>
              </a:ext>
            </a:extLst>
          </p:cNvPr>
          <p:cNvSpPr/>
          <p:nvPr/>
        </p:nvSpPr>
        <p:spPr>
          <a:xfrm>
            <a:off x="2802765" y="1363818"/>
            <a:ext cx="3600400" cy="887038"/>
          </a:xfrm>
          <a:prstGeom prst="rect">
            <a:avLst/>
          </a:prstGeom>
        </p:spPr>
        <p:txBody>
          <a:bodyPr wrap="square">
            <a:spAutoFit/>
          </a:bodyPr>
          <a:lstStyle/>
          <a:p>
            <a:pPr marL="285750" indent="-285750">
              <a:lnSpc>
                <a:spcPct val="200000"/>
              </a:lnSpc>
              <a:buFont typeface="Wingdings" panose="05000000000000000000" pitchFamily="2" charset="2"/>
              <a:buChar char="§"/>
            </a:pPr>
            <a:r>
              <a:rPr lang="en-US" sz="1400" dirty="0"/>
              <a:t>Get-</a:t>
            </a:r>
            <a:r>
              <a:rPr lang="en-US" sz="1400" dirty="0" err="1"/>
              <a:t>AdminPowerAppConnection</a:t>
            </a:r>
            <a:endParaRPr lang="en-US" sz="1400" dirty="0"/>
          </a:p>
          <a:p>
            <a:pPr marL="285750" indent="-285750">
              <a:lnSpc>
                <a:spcPct val="200000"/>
              </a:lnSpc>
              <a:buFont typeface="Wingdings" panose="05000000000000000000" pitchFamily="2" charset="2"/>
              <a:buChar char="§"/>
            </a:pPr>
            <a:r>
              <a:rPr lang="en-US" sz="1400" dirty="0"/>
              <a:t>Remove-</a:t>
            </a:r>
            <a:r>
              <a:rPr lang="en-US" sz="1400" dirty="0" err="1"/>
              <a:t>AdminPowerAppConnection</a:t>
            </a:r>
            <a:endParaRPr lang="en-US" sz="14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1763688" y="2571750"/>
            <a:ext cx="590465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2051719" y="3291830"/>
            <a:ext cx="5328592" cy="1317925"/>
          </a:xfrm>
          <a:prstGeom prst="rect">
            <a:avLst/>
          </a:prstGeom>
        </p:spPr>
        <p:txBody>
          <a:bodyPr wrap="square">
            <a:spAutoFit/>
          </a:bodyPr>
          <a:lstStyle/>
          <a:p>
            <a:pPr marL="285750" indent="-285750">
              <a:lnSpc>
                <a:spcPct val="200000"/>
              </a:lnSpc>
              <a:buFont typeface="Wingdings" panose="05000000000000000000" pitchFamily="2" charset="2"/>
              <a:buChar char="§"/>
            </a:pPr>
            <a:r>
              <a:rPr lang="en-US" sz="1400" dirty="0"/>
              <a:t>Get-</a:t>
            </a:r>
            <a:r>
              <a:rPr lang="en-US" sz="1400" dirty="0" err="1"/>
              <a:t>AdminPowerAppConnectionRoleAssignment</a:t>
            </a:r>
            <a:r>
              <a:rPr lang="en-US" sz="1400" dirty="0"/>
              <a:t> </a:t>
            </a:r>
          </a:p>
          <a:p>
            <a:pPr marL="285750" indent="-285750">
              <a:lnSpc>
                <a:spcPct val="200000"/>
              </a:lnSpc>
              <a:buFont typeface="Wingdings" panose="05000000000000000000" pitchFamily="2" charset="2"/>
              <a:buChar char="§"/>
            </a:pPr>
            <a:r>
              <a:rPr lang="en-US" sz="1400" dirty="0"/>
              <a:t>Set-</a:t>
            </a:r>
            <a:r>
              <a:rPr lang="en-US" sz="1400" dirty="0" err="1"/>
              <a:t>AdminPowerAppEnvironmentConnectionRoleAssignment</a:t>
            </a:r>
            <a:endParaRPr lang="en-US" sz="1400" dirty="0"/>
          </a:p>
          <a:p>
            <a:pPr marL="285750" indent="-285750">
              <a:lnSpc>
                <a:spcPct val="200000"/>
              </a:lnSpc>
              <a:buFont typeface="Wingdings" panose="05000000000000000000" pitchFamily="2" charset="2"/>
              <a:buChar char="§"/>
            </a:pPr>
            <a:r>
              <a:rPr lang="en-US" sz="1400" dirty="0"/>
              <a:t>Remove-</a:t>
            </a:r>
            <a:r>
              <a:rPr lang="en-US" sz="1400" dirty="0" err="1"/>
              <a:t>AdminPowerAppConnectionRoleAssignment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339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B263E6F-D0AB-4F71-BD1D-DE7AF99BE3EA}"/>
              </a:ext>
              <a:ext uri="{C183D7F6-B498-43B3-948B-1728B52AA6E4}">
                <adec:decorative xmlns:adec="http://schemas.microsoft.com/office/drawing/2017/decorative" val="1"/>
              </a:ext>
            </a:extLst>
          </p:cNvPr>
          <p:cNvSpPr/>
          <p:nvPr/>
        </p:nvSpPr>
        <p:spPr bwMode="auto">
          <a:xfrm>
            <a:off x="107504" y="4161358"/>
            <a:ext cx="8856984" cy="930672"/>
          </a:xfrm>
          <a:prstGeom prst="rect">
            <a:avLst/>
          </a:prstGeom>
          <a:solidFill>
            <a:schemeClr val="bg1"/>
          </a:solidFill>
          <a:ln>
            <a:solidFill>
              <a:srgbClr val="0070C0"/>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tx1"/>
              </a:solidFill>
            </a:endParaRPr>
          </a:p>
        </p:txBody>
      </p:sp>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solidFill>
                  <a:schemeClr val="tx1"/>
                </a:solidFill>
              </a:rPr>
              <a:t>Working with other tenant resources </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Users</a:t>
            </a:r>
            <a:r>
              <a:rPr lang="en-US" sz="2000" dirty="0">
                <a:solidFill>
                  <a:schemeClr val="tx1">
                    <a:lumMod val="50000"/>
                  </a:schemeClr>
                </a:solidFill>
              </a:rPr>
              <a:t> </a:t>
            </a:r>
          </a:p>
        </p:txBody>
      </p:sp>
      <p:sp>
        <p:nvSpPr>
          <p:cNvPr id="5" name="Rectangle 4">
            <a:extLst>
              <a:ext uri="{FF2B5EF4-FFF2-40B4-BE49-F238E27FC236}">
                <a16:creationId xmlns:a16="http://schemas.microsoft.com/office/drawing/2014/main" id="{F281AF0E-FEAF-41B4-BCB4-771DB2C1EED3}"/>
              </a:ext>
            </a:extLst>
          </p:cNvPr>
          <p:cNvSpPr/>
          <p:nvPr/>
        </p:nvSpPr>
        <p:spPr>
          <a:xfrm>
            <a:off x="107504" y="1565110"/>
            <a:ext cx="4176464" cy="98488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AdminPowerAppsUserDetails</a:t>
            </a:r>
            <a:endParaRPr lang="en-US" sz="1600" dirty="0"/>
          </a:p>
          <a:p>
            <a:pPr marL="285750" indent="-285750">
              <a:spcBef>
                <a:spcPts val="600"/>
              </a:spcBef>
              <a:buFont typeface="Wingdings" panose="05000000000000000000" pitchFamily="2" charset="2"/>
              <a:buChar char="§"/>
            </a:pPr>
            <a:r>
              <a:rPr lang="en-US" sz="1600" dirty="0"/>
              <a:t>Get-</a:t>
            </a:r>
            <a:r>
              <a:rPr lang="en-US" sz="1600" dirty="0" err="1"/>
              <a:t>AdminFlowUserDetails</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AdminFlowUserDetails</a:t>
            </a:r>
            <a:endParaRPr lang="en-US" sz="1100" dirty="0"/>
          </a:p>
        </p:txBody>
      </p:sp>
      <p:sp>
        <p:nvSpPr>
          <p:cNvPr id="8" name="Rectangle 7">
            <a:extLst>
              <a:ext uri="{FF2B5EF4-FFF2-40B4-BE49-F238E27FC236}">
                <a16:creationId xmlns:a16="http://schemas.microsoft.com/office/drawing/2014/main" id="{87EE2D50-4435-4C87-9406-94AFCF9F2CE0}"/>
              </a:ext>
            </a:extLst>
          </p:cNvPr>
          <p:cNvSpPr/>
          <p:nvPr/>
        </p:nvSpPr>
        <p:spPr bwMode="auto">
          <a:xfrm>
            <a:off x="179512" y="2787774"/>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Tenant Settings </a:t>
            </a:r>
          </a:p>
        </p:txBody>
      </p:sp>
      <p:sp>
        <p:nvSpPr>
          <p:cNvPr id="9" name="Rectangle 8">
            <a:extLst>
              <a:ext uri="{FF2B5EF4-FFF2-40B4-BE49-F238E27FC236}">
                <a16:creationId xmlns:a16="http://schemas.microsoft.com/office/drawing/2014/main" id="{F587CFD7-4C54-4C1A-8DF2-E9651C2CCCAB}"/>
              </a:ext>
            </a:extLst>
          </p:cNvPr>
          <p:cNvSpPr/>
          <p:nvPr/>
        </p:nvSpPr>
        <p:spPr>
          <a:xfrm>
            <a:off x="57626" y="3475228"/>
            <a:ext cx="4485974" cy="1785104"/>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TenantSettings</a:t>
            </a:r>
            <a:endParaRPr lang="en-US" sz="1600" dirty="0"/>
          </a:p>
          <a:p>
            <a:pPr marL="285750" indent="-285750">
              <a:buFont typeface="Wingdings" panose="05000000000000000000" pitchFamily="2" charset="2"/>
              <a:buChar char="§"/>
            </a:pPr>
            <a:r>
              <a:rPr lang="en-US" sz="1600" dirty="0"/>
              <a:t>Set-</a:t>
            </a:r>
            <a:r>
              <a:rPr lang="en-US" sz="1600" dirty="0" err="1"/>
              <a:t>TenantSettings</a:t>
            </a:r>
            <a:endParaRPr lang="en-US" sz="1600" dirty="0"/>
          </a:p>
          <a:p>
            <a:endParaRPr lang="en-US" sz="1100" dirty="0"/>
          </a:p>
          <a:p>
            <a:r>
              <a:rPr lang="en-US" sz="1400" dirty="0"/>
              <a:t>$settings = @{ </a:t>
            </a:r>
            <a:r>
              <a:rPr lang="en-US" sz="1400" dirty="0" err="1"/>
              <a:t>DisableEnvironmentCreationByNonAdminUsers</a:t>
            </a:r>
            <a:r>
              <a:rPr lang="en-US" sz="1400" dirty="0"/>
              <a:t> = $true }</a:t>
            </a:r>
          </a:p>
          <a:p>
            <a:r>
              <a:rPr lang="en-US" sz="1400" dirty="0"/>
              <a:t>Set-</a:t>
            </a:r>
            <a:r>
              <a:rPr lang="en-US" sz="1400" dirty="0" err="1"/>
              <a:t>TenantSettings</a:t>
            </a:r>
            <a:r>
              <a:rPr lang="en-US" sz="1400" dirty="0"/>
              <a:t> $settings</a:t>
            </a:r>
          </a:p>
          <a:p>
            <a:endParaRPr lang="en-US" sz="11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Data Loss Prevention</a:t>
            </a:r>
          </a:p>
        </p:txBody>
      </p:sp>
      <p:sp>
        <p:nvSpPr>
          <p:cNvPr id="7" name="Rectangle 6">
            <a:extLst>
              <a:ext uri="{FF2B5EF4-FFF2-40B4-BE49-F238E27FC236}">
                <a16:creationId xmlns:a16="http://schemas.microsoft.com/office/drawing/2014/main" id="{BC09DDBC-8F07-434C-B1ED-5EAB0547E291}"/>
              </a:ext>
            </a:extLst>
          </p:cNvPr>
          <p:cNvSpPr/>
          <p:nvPr/>
        </p:nvSpPr>
        <p:spPr>
          <a:xfrm>
            <a:off x="4543599" y="1635646"/>
            <a:ext cx="4699169" cy="2600712"/>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New-</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Remove-</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Set-</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Add-</a:t>
            </a:r>
            <a:r>
              <a:rPr lang="en-US" sz="1600" dirty="0" err="1"/>
              <a:t>ConnectorToBusinessDataGroup</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ConnectorFromBusinessDataGroup</a:t>
            </a:r>
            <a:r>
              <a:rPr lang="en-US" sz="1600" dirty="0"/>
              <a:t> </a:t>
            </a:r>
          </a:p>
          <a:p>
            <a:pPr marL="285750" indent="-285750">
              <a:spcBef>
                <a:spcPts val="600"/>
              </a:spcBef>
              <a:buFont typeface="Wingdings" panose="05000000000000000000" pitchFamily="2" charset="2"/>
              <a:buChar char="§"/>
            </a:pPr>
            <a:r>
              <a:rPr lang="en-US" sz="1600" dirty="0"/>
              <a:t>Add-</a:t>
            </a:r>
            <a:r>
              <a:rPr lang="en-US" sz="1600" dirty="0" err="1"/>
              <a:t>CustomConnectorToPolicy</a:t>
            </a:r>
            <a:endParaRPr lang="en-US" sz="1600" dirty="0"/>
          </a:p>
          <a:p>
            <a:pPr marL="285750" indent="-285750">
              <a:spcBef>
                <a:spcPts val="600"/>
              </a:spcBef>
              <a:buFont typeface="Wingdings" panose="05000000000000000000" pitchFamily="2" charset="2"/>
              <a:buChar char="§"/>
            </a:pPr>
            <a:r>
              <a:rPr lang="en-US" sz="1600" dirty="0"/>
              <a:t>Remove-</a:t>
            </a:r>
            <a:r>
              <a:rPr lang="en-US" sz="1600" dirty="0" err="1"/>
              <a:t>CustomConnectorFromPolicy</a:t>
            </a:r>
            <a:endParaRPr lang="en-US" sz="1050" dirty="0">
              <a:latin typeface="Segoe UI" panose="020B0502040204020203" pitchFamily="34" charset="0"/>
              <a:cs typeface="Segoe UI" panose="020B0502040204020203" pitchFamily="34" charset="0"/>
            </a:endParaRPr>
          </a:p>
        </p:txBody>
      </p:sp>
      <p:sp>
        <p:nvSpPr>
          <p:cNvPr id="3" name="Arrow: Bent 2">
            <a:extLst>
              <a:ext uri="{FF2B5EF4-FFF2-40B4-BE49-F238E27FC236}">
                <a16:creationId xmlns:a16="http://schemas.microsoft.com/office/drawing/2014/main" id="{41580428-4349-4D59-8079-46DDB6A6320C}"/>
              </a:ext>
              <a:ext uri="{C183D7F6-B498-43B3-948B-1728B52AA6E4}">
                <adec:decorative xmlns:adec="http://schemas.microsoft.com/office/drawing/2017/decorative" val="1"/>
              </a:ext>
            </a:extLst>
          </p:cNvPr>
          <p:cNvSpPr/>
          <p:nvPr/>
        </p:nvSpPr>
        <p:spPr bwMode="auto">
          <a:xfrm rot="5400000">
            <a:off x="2421295" y="3614906"/>
            <a:ext cx="457554" cy="675504"/>
          </a:xfrm>
          <a:prstGeom prst="ben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tx1"/>
              </a:solidFill>
            </a:endParaRPr>
          </a:p>
        </p:txBody>
      </p:sp>
      <p:sp>
        <p:nvSpPr>
          <p:cNvPr id="10" name="TextBox 9">
            <a:extLst>
              <a:ext uri="{FF2B5EF4-FFF2-40B4-BE49-F238E27FC236}">
                <a16:creationId xmlns:a16="http://schemas.microsoft.com/office/drawing/2014/main" id="{95560411-DE8B-449B-88E9-13371BFD7CAE}"/>
              </a:ext>
            </a:extLst>
          </p:cNvPr>
          <p:cNvSpPr txBox="1"/>
          <p:nvPr/>
        </p:nvSpPr>
        <p:spPr>
          <a:xfrm>
            <a:off x="4572000" y="4336702"/>
            <a:ext cx="4267121" cy="615553"/>
          </a:xfrm>
          <a:prstGeom prst="rect">
            <a:avLst/>
          </a:prstGeom>
          <a:noFill/>
        </p:spPr>
        <p:txBody>
          <a:bodyPr wrap="square" lIns="0" tIns="0" rIns="0" bIns="0" rtlCol="0">
            <a:spAutoFit/>
          </a:bodyPr>
          <a:lstStyle/>
          <a:p>
            <a:pPr algn="ctr"/>
            <a:r>
              <a:rPr lang="en-US" sz="2000" u="sng" dirty="0"/>
              <a:t>Environment creation setting just launched in May ‘19</a:t>
            </a:r>
          </a:p>
        </p:txBody>
      </p:sp>
    </p:spTree>
    <p:extLst>
      <p:ext uri="{BB962C8B-B14F-4D97-AF65-F5344CB8AC3E}">
        <p14:creationId xmlns:p14="http://schemas.microsoft.com/office/powerpoint/2010/main" val="13032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068-8948-4F97-8F04-3491022D1866}"/>
              </a:ext>
            </a:extLst>
          </p:cNvPr>
          <p:cNvSpPr>
            <a:spLocks noGrp="1"/>
          </p:cNvSpPr>
          <p:nvPr>
            <p:ph type="title" idx="4294967295"/>
          </p:nvPr>
        </p:nvSpPr>
        <p:spPr>
          <a:xfrm>
            <a:off x="323528" y="267494"/>
            <a:ext cx="8264525" cy="498475"/>
          </a:xfrm>
        </p:spPr>
        <p:txBody>
          <a:bodyPr/>
          <a:lstStyle/>
          <a:p>
            <a:r>
              <a:rPr lang="en-US" sz="3600" dirty="0"/>
              <a:t>Data Loss Prevention SDK</a:t>
            </a:r>
          </a:p>
        </p:txBody>
      </p:sp>
      <p:sp>
        <p:nvSpPr>
          <p:cNvPr id="3" name="Text Placeholder 2">
            <a:extLst>
              <a:ext uri="{FF2B5EF4-FFF2-40B4-BE49-F238E27FC236}">
                <a16:creationId xmlns:a16="http://schemas.microsoft.com/office/drawing/2014/main" id="{9E88F361-2FF7-4453-AA91-157579308125}"/>
              </a:ext>
            </a:extLst>
          </p:cNvPr>
          <p:cNvSpPr>
            <a:spLocks noGrp="1"/>
          </p:cNvSpPr>
          <p:nvPr>
            <p:ph type="body" sz="quarter" idx="4294967295"/>
          </p:nvPr>
        </p:nvSpPr>
        <p:spPr>
          <a:xfrm>
            <a:off x="752475" y="1203325"/>
            <a:ext cx="8391525" cy="3631763"/>
          </a:xfrm>
        </p:spPr>
        <p:txBody>
          <a:bodyPr/>
          <a:lstStyle/>
          <a:p>
            <a:r>
              <a:rPr lang="en-GB" sz="1600" b="0" i="0" dirty="0">
                <a:solidFill>
                  <a:srgbClr val="171717"/>
                </a:solidFill>
                <a:effectLst/>
                <a:latin typeface="+mn-lt"/>
              </a:rPr>
              <a:t>This sample provides some DLP scenarios about how to call DLP APIs for your reference.</a:t>
            </a:r>
            <a:br>
              <a:rPr lang="en-GB" sz="1600" b="0" i="0" dirty="0">
                <a:solidFill>
                  <a:srgbClr val="171717"/>
                </a:solidFill>
                <a:effectLst/>
                <a:latin typeface="+mn-lt"/>
              </a:rPr>
            </a:br>
            <a:endParaRPr lang="en-GB" sz="1600" b="0" i="0" dirty="0">
              <a:solidFill>
                <a:srgbClr val="171717"/>
              </a:solidFill>
              <a:effectLst/>
              <a:latin typeface="+mn-lt"/>
            </a:endParaRPr>
          </a:p>
          <a:p>
            <a:pPr algn="l">
              <a:buFont typeface="+mj-lt"/>
              <a:buAutoNum type="arabicPeriod"/>
            </a:pPr>
            <a:r>
              <a:rPr lang="en-GB" sz="1600" b="0" i="0" dirty="0">
                <a:solidFill>
                  <a:srgbClr val="171717"/>
                </a:solidFill>
                <a:effectLst/>
                <a:latin typeface="+mn-lt"/>
              </a:rPr>
              <a:t>Create a tenant-level policy that classifies connectors into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 groups.</a:t>
            </a:r>
          </a:p>
          <a:p>
            <a:pPr algn="l">
              <a:buFont typeface="+mj-lt"/>
              <a:buAutoNum type="arabicPeriod"/>
            </a:pPr>
            <a:r>
              <a:rPr lang="en-GB" sz="1600" b="0" i="0" dirty="0">
                <a:solidFill>
                  <a:srgbClr val="171717"/>
                </a:solidFill>
                <a:effectLst/>
                <a:latin typeface="+mn-lt"/>
              </a:rPr>
              <a:t>Create policy for all environments except certain environments that classifies connectors into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 groups.</a:t>
            </a:r>
          </a:p>
          <a:p>
            <a:pPr algn="l">
              <a:buFont typeface="+mj-lt"/>
              <a:buAutoNum type="arabicPeriod"/>
            </a:pPr>
            <a:r>
              <a:rPr lang="en-GB" sz="1600" b="0" i="0" dirty="0">
                <a:solidFill>
                  <a:srgbClr val="171717"/>
                </a:solidFill>
                <a:effectLst/>
                <a:latin typeface="+mn-lt"/>
              </a:rPr>
              <a:t>Create policy for single environment that classifies connectors into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 groups.</a:t>
            </a:r>
          </a:p>
          <a:p>
            <a:pPr algn="l">
              <a:buFont typeface="+mj-lt"/>
              <a:buAutoNum type="arabicPeriod"/>
            </a:pPr>
            <a:r>
              <a:rPr lang="en-GB" sz="1600" b="0" i="0" dirty="0">
                <a:solidFill>
                  <a:srgbClr val="171717"/>
                </a:solidFill>
                <a:effectLst/>
                <a:latin typeface="+mn-lt"/>
              </a:rPr>
              <a:t>Get list of tenant-level policies (all environments).</a:t>
            </a:r>
          </a:p>
          <a:p>
            <a:pPr algn="l">
              <a:buFont typeface="+mj-lt"/>
              <a:buAutoNum type="arabicPeriod"/>
            </a:pPr>
            <a:r>
              <a:rPr lang="en-GB" sz="1600" b="0" i="0" dirty="0">
                <a:solidFill>
                  <a:srgbClr val="171717"/>
                </a:solidFill>
                <a:effectLst/>
                <a:latin typeface="+mn-lt"/>
              </a:rPr>
              <a:t>Update policy to move connector across groups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a:t>
            </a:r>
          </a:p>
          <a:p>
            <a:pPr algn="l">
              <a:buFont typeface="+mj-lt"/>
              <a:buAutoNum type="arabicPeriod"/>
            </a:pPr>
            <a:r>
              <a:rPr lang="en-GB" sz="1600" b="0" i="0" dirty="0">
                <a:solidFill>
                  <a:srgbClr val="171717"/>
                </a:solidFill>
                <a:effectLst/>
                <a:latin typeface="+mn-lt"/>
              </a:rPr>
              <a:t>Test compatibility of existing policies that previously used legacy </a:t>
            </a:r>
            <a:r>
              <a:rPr lang="en-GB" sz="1600" b="0" i="0" dirty="0" err="1">
                <a:solidFill>
                  <a:srgbClr val="171717"/>
                </a:solidFill>
                <a:effectLst/>
                <a:latin typeface="+mn-lt"/>
              </a:rPr>
              <a:t>powershell</a:t>
            </a:r>
            <a:r>
              <a:rPr lang="en-GB" sz="1600" b="0" i="0" dirty="0">
                <a:solidFill>
                  <a:srgbClr val="171717"/>
                </a:solidFill>
                <a:effectLst/>
                <a:latin typeface="+mn-lt"/>
              </a:rPr>
              <a:t> APIs and now use new PowerShell APIs.</a:t>
            </a:r>
          </a:p>
          <a:p>
            <a:endParaRPr lang="en-GB" sz="1600" dirty="0">
              <a:latin typeface="+mn-lt"/>
              <a:hlinkClick r:id="rId2"/>
            </a:endParaRPr>
          </a:p>
          <a:p>
            <a:r>
              <a:rPr lang="en-GB" sz="1600" dirty="0">
                <a:latin typeface="+mn-lt"/>
                <a:hlinkClick r:id="rId2"/>
              </a:rPr>
              <a:t>DLP SDK - Power Platform | Microsoft Docs</a:t>
            </a:r>
            <a:endParaRPr lang="en-US" sz="1400" dirty="0">
              <a:latin typeface="+mn-lt"/>
            </a:endParaRPr>
          </a:p>
        </p:txBody>
      </p:sp>
    </p:spTree>
    <p:extLst>
      <p:ext uri="{BB962C8B-B14F-4D97-AF65-F5344CB8AC3E}">
        <p14:creationId xmlns:p14="http://schemas.microsoft.com/office/powerpoint/2010/main" val="55501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idx="4294967295"/>
          </p:nvPr>
        </p:nvSpPr>
        <p:spPr>
          <a:xfrm>
            <a:off x="663575" y="465138"/>
            <a:ext cx="8480425" cy="307975"/>
          </a:xfrm>
        </p:spPr>
        <p:txBody>
          <a:bodyPr/>
          <a:lstStyle/>
          <a:p>
            <a:r>
              <a:rPr lang="en-US" dirty="0"/>
              <a:t>Leverage management connectors</a:t>
            </a:r>
          </a:p>
        </p:txBody>
      </p:sp>
      <p:sp>
        <p:nvSpPr>
          <p:cNvPr id="3" name="Footer Placeholder 2">
            <a:extLst>
              <a:ext uri="{FF2B5EF4-FFF2-40B4-BE49-F238E27FC236}">
                <a16:creationId xmlns:a16="http://schemas.microsoft.com/office/drawing/2014/main" id="{690A987B-7FEE-4D3D-B01D-4A1DFA874685}"/>
              </a:ext>
              <a:ext uri="{C183D7F6-B498-43B3-948B-1728B52AA6E4}">
                <adec:decorative xmlns:adec="http://schemas.microsoft.com/office/drawing/2017/decorative" val="1"/>
              </a:ext>
            </a:extLst>
          </p:cNvPr>
          <p:cNvSpPr>
            <a:spLocks noGrp="1"/>
          </p:cNvSpPr>
          <p:nvPr>
            <p:ph type="ftr" sz="quarter" idx="10"/>
          </p:nvPr>
        </p:nvSpPr>
        <p:spPr/>
        <p:txBody>
          <a:bodyPr/>
          <a:lstStyle/>
          <a:p>
            <a:pPr defTabSz="685800">
              <a:defRPr/>
            </a:pPr>
            <a:r>
              <a:rPr lang="en-US" dirty="0">
                <a:solidFill>
                  <a:srgbClr val="FFFFFF">
                    <a:lumMod val="65000"/>
                  </a:srgbClr>
                </a:solidFill>
                <a:latin typeface="Segoe UI"/>
              </a:rPr>
              <a:t>© Microsoft Corporation                                                                                  								                      Power Platform </a:t>
            </a: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descr="Flow - Screenshot">
            <a:extLst>
              <a:ext uri="{FF2B5EF4-FFF2-40B4-BE49-F238E27FC236}">
                <a16:creationId xmlns:a16="http://schemas.microsoft.com/office/drawing/2014/main" id="{655CFF06-A621-482F-B800-5685CB2051BC}"/>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3" descr="Flow - Screenshot">
            <a:extLst>
              <a:ext uri="{FF2B5EF4-FFF2-40B4-BE49-F238E27FC236}">
                <a16:creationId xmlns:a16="http://schemas.microsoft.com/office/drawing/2014/main" id="{8FB81171-BA73-4E82-9927-585789A6B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904" y="1599916"/>
            <a:ext cx="2872535" cy="2466493"/>
          </a:xfrm>
          <a:prstGeom prst="rect">
            <a:avLst/>
          </a:prstGeom>
        </p:spPr>
      </p:pic>
      <p:pic>
        <p:nvPicPr>
          <p:cNvPr id="7" name="Grafik 6" descr="Management Connector Flow Screenshot- &quot;Get List of new PowerApps, Flows, and Connectors&quot;">
            <a:extLst>
              <a:ext uri="{FF2B5EF4-FFF2-40B4-BE49-F238E27FC236}">
                <a16:creationId xmlns:a16="http://schemas.microsoft.com/office/drawing/2014/main" id="{F0E0BB0D-3DA1-4184-86E1-89F80ECDD49C}"/>
              </a:ext>
            </a:extLst>
          </p:cNvPr>
          <p:cNvPicPr>
            <a:picLocks noChangeAspect="1"/>
          </p:cNvPicPr>
          <p:nvPr/>
        </p:nvPicPr>
        <p:blipFill>
          <a:blip r:embed="rId5"/>
          <a:stretch>
            <a:fillRect/>
          </a:stretch>
        </p:blipFill>
        <p:spPr>
          <a:xfrm>
            <a:off x="5752518" y="881149"/>
            <a:ext cx="2591642" cy="1880300"/>
          </a:xfrm>
          <a:prstGeom prst="rect">
            <a:avLst/>
          </a:prstGeom>
        </p:spPr>
      </p:pic>
      <p:pic>
        <p:nvPicPr>
          <p:cNvPr id="8" name="Grafik 7" descr="Management Connector Flow Screenshot - &quot;Receive an email with a list of new Custom Connectors&quot;">
            <a:extLst>
              <a:ext uri="{FF2B5EF4-FFF2-40B4-BE49-F238E27FC236}">
                <a16:creationId xmlns:a16="http://schemas.microsoft.com/office/drawing/2014/main" id="{78CD6B1E-E6DE-4D7C-9AAD-212159E0D453}"/>
              </a:ext>
            </a:extLst>
          </p:cNvPr>
          <p:cNvPicPr>
            <a:picLocks noChangeAspect="1"/>
          </p:cNvPicPr>
          <p:nvPr/>
        </p:nvPicPr>
        <p:blipFill>
          <a:blip r:embed="rId6"/>
          <a:stretch>
            <a:fillRect/>
          </a:stretch>
        </p:blipFill>
        <p:spPr>
          <a:xfrm>
            <a:off x="5760825" y="2790358"/>
            <a:ext cx="2583335" cy="1887821"/>
          </a:xfrm>
          <a:prstGeom prst="rect">
            <a:avLst/>
          </a:prstGeom>
        </p:spPr>
      </p:pic>
    </p:spTree>
    <p:extLst>
      <p:ext uri="{BB962C8B-B14F-4D97-AF65-F5344CB8AC3E}">
        <p14:creationId xmlns:p14="http://schemas.microsoft.com/office/powerpoint/2010/main" val="237640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2202-0BAE-45C8-88A5-9BCF070206DB}"/>
              </a:ext>
            </a:extLst>
          </p:cNvPr>
          <p:cNvSpPr>
            <a:spLocks noGrp="1"/>
          </p:cNvSpPr>
          <p:nvPr>
            <p:ph type="title" idx="4294967295"/>
          </p:nvPr>
        </p:nvSpPr>
        <p:spPr>
          <a:xfrm>
            <a:off x="671513" y="171450"/>
            <a:ext cx="8472487" cy="498475"/>
          </a:xfrm>
        </p:spPr>
        <p:txBody>
          <a:bodyPr/>
          <a:lstStyle/>
          <a:p>
            <a:r>
              <a:rPr lang="en-US" dirty="0"/>
              <a:t>Power Platform for Admins</a:t>
            </a:r>
          </a:p>
        </p:txBody>
      </p:sp>
      <p:pic>
        <p:nvPicPr>
          <p:cNvPr id="3" name="Picture 2" descr="Power Platform for Admins Connectors -Screenshot&#10;Options read:&#10;Create CDS Database&#10;Create Environment&#10;Create Environment DLP Policy&#10;Create Tenant DLP Policy&#10;Delete Environment&#10;Delete Environment DLP Policy&#10;Delete Tenant DLP Policy&#10;Edit Environment Role Assignment&#10;Get CDS Provisioning Status">
            <a:extLst>
              <a:ext uri="{FF2B5EF4-FFF2-40B4-BE49-F238E27FC236}">
                <a16:creationId xmlns:a16="http://schemas.microsoft.com/office/drawing/2014/main" id="{AFA48669-F010-4119-9392-DD7E0CDDBBC9}"/>
              </a:ext>
            </a:extLst>
          </p:cNvPr>
          <p:cNvPicPr>
            <a:picLocks noChangeAspect="1"/>
          </p:cNvPicPr>
          <p:nvPr/>
        </p:nvPicPr>
        <p:blipFill>
          <a:blip r:embed="rId2"/>
          <a:stretch>
            <a:fillRect/>
          </a:stretch>
        </p:blipFill>
        <p:spPr>
          <a:xfrm>
            <a:off x="467544" y="1047701"/>
            <a:ext cx="2521373" cy="3939902"/>
          </a:xfrm>
          <a:prstGeom prst="rect">
            <a:avLst/>
          </a:prstGeom>
          <a:ln>
            <a:solidFill>
              <a:schemeClr val="tx1"/>
            </a:solidFill>
          </a:ln>
        </p:spPr>
      </p:pic>
      <p:pic>
        <p:nvPicPr>
          <p:cNvPr id="5" name="Picture 4" descr="Power Platform for Admins Connectors -Screenshot&#10;Options read:&#10;Get Environment as Admin&#10;Get Environment DLP Policy&#10;Get Environment Operation Status&#10;Get Tenant DLP Policy&#10;List DLP Policies&#10;List Environment Role Assignments&#10;List Environment as Admin&#10;List Supported Environment Currencies&#10;List Supported Environment Languages">
            <a:extLst>
              <a:ext uri="{FF2B5EF4-FFF2-40B4-BE49-F238E27FC236}">
                <a16:creationId xmlns:a16="http://schemas.microsoft.com/office/drawing/2014/main" id="{1581863C-E663-4EF7-B40A-CBD6DD31856D}"/>
              </a:ext>
            </a:extLst>
          </p:cNvPr>
          <p:cNvPicPr>
            <a:picLocks noChangeAspect="1"/>
          </p:cNvPicPr>
          <p:nvPr/>
        </p:nvPicPr>
        <p:blipFill>
          <a:blip r:embed="rId3"/>
          <a:stretch>
            <a:fillRect/>
          </a:stretch>
        </p:blipFill>
        <p:spPr>
          <a:xfrm>
            <a:off x="3419872" y="1047700"/>
            <a:ext cx="2678652" cy="3924347"/>
          </a:xfrm>
          <a:prstGeom prst="rect">
            <a:avLst/>
          </a:prstGeom>
          <a:ln>
            <a:solidFill>
              <a:schemeClr val="tx1"/>
            </a:solidFill>
          </a:ln>
        </p:spPr>
      </p:pic>
      <p:pic>
        <p:nvPicPr>
          <p:cNvPr id="6" name="Picture 5" descr="Power Platform for Admins Connectors -Screenshot&#10;Options read:&#10;List Supported Locations&#10;Update Environment DLP Policy&#10;Update Tenant DLP Policy&#10;Validate Environment Delete">
            <a:extLst>
              <a:ext uri="{FF2B5EF4-FFF2-40B4-BE49-F238E27FC236}">
                <a16:creationId xmlns:a16="http://schemas.microsoft.com/office/drawing/2014/main" id="{37ADFDF7-0A7A-4C60-86C4-096682AFBD6F}"/>
              </a:ext>
            </a:extLst>
          </p:cNvPr>
          <p:cNvPicPr>
            <a:picLocks noChangeAspect="1"/>
          </p:cNvPicPr>
          <p:nvPr/>
        </p:nvPicPr>
        <p:blipFill>
          <a:blip r:embed="rId4"/>
          <a:stretch>
            <a:fillRect/>
          </a:stretch>
        </p:blipFill>
        <p:spPr>
          <a:xfrm>
            <a:off x="6370322" y="1047700"/>
            <a:ext cx="2522157" cy="1691980"/>
          </a:xfrm>
          <a:prstGeom prst="rect">
            <a:avLst/>
          </a:prstGeom>
          <a:ln>
            <a:solidFill>
              <a:schemeClr val="tx1"/>
            </a:solidFill>
          </a:ln>
        </p:spPr>
      </p:pic>
    </p:spTree>
    <p:extLst>
      <p:ext uri="{BB962C8B-B14F-4D97-AF65-F5344CB8AC3E}">
        <p14:creationId xmlns:p14="http://schemas.microsoft.com/office/powerpoint/2010/main" val="36041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A73A-B3E6-4D8B-A92B-7C1CA36E5B86}"/>
              </a:ext>
            </a:extLst>
          </p:cNvPr>
          <p:cNvSpPr>
            <a:spLocks noGrp="1"/>
          </p:cNvSpPr>
          <p:nvPr>
            <p:ph type="title" idx="4294967295"/>
          </p:nvPr>
        </p:nvSpPr>
        <p:spPr>
          <a:xfrm>
            <a:off x="671513" y="171450"/>
            <a:ext cx="8472487" cy="609600"/>
          </a:xfrm>
        </p:spPr>
        <p:txBody>
          <a:bodyPr wrap="square" anchor="t">
            <a:normAutofit/>
          </a:bodyPr>
          <a:lstStyle/>
          <a:p>
            <a:r>
              <a:rPr lang="en-US" dirty="0"/>
              <a:t>Power Automate Management</a:t>
            </a:r>
          </a:p>
        </p:txBody>
      </p:sp>
      <p:pic>
        <p:nvPicPr>
          <p:cNvPr id="5" name="Picture 4" descr="Power Automate Management Connectors - Screenshot&#10;Options Read:&#10;Create Connection&#10;Create Flow&#10;Delete Flow&#10;Get Connector&#10;Get Flow&#10;Get Flow as Admin&#10;List Connectors&#10;List Flow Owners&#10;List Flow Run Only Users">
            <a:extLst>
              <a:ext uri="{FF2B5EF4-FFF2-40B4-BE49-F238E27FC236}">
                <a16:creationId xmlns:a16="http://schemas.microsoft.com/office/drawing/2014/main" id="{34AF69CB-480D-425D-9BF7-81B3B4874DA8}"/>
              </a:ext>
            </a:extLst>
          </p:cNvPr>
          <p:cNvPicPr>
            <a:picLocks noChangeAspect="1"/>
          </p:cNvPicPr>
          <p:nvPr/>
        </p:nvPicPr>
        <p:blipFill>
          <a:blip r:embed="rId2"/>
          <a:stretch>
            <a:fillRect/>
          </a:stretch>
        </p:blipFill>
        <p:spPr>
          <a:xfrm>
            <a:off x="1763689" y="721753"/>
            <a:ext cx="1640436" cy="3976816"/>
          </a:xfrm>
          <a:prstGeom prst="rect">
            <a:avLst/>
          </a:prstGeom>
          <a:noFill/>
          <a:ln>
            <a:solidFill>
              <a:schemeClr val="tx1"/>
            </a:solidFill>
          </a:ln>
        </p:spPr>
      </p:pic>
      <p:pic>
        <p:nvPicPr>
          <p:cNvPr id="8" name="Picture 7" descr="Power Automate Management Connectors - Screenshot&#10;Options Read:&#10;List Flows as Admin&#10;List My Connections&#10;List My Environments&#10;List my Flows&#10;Modify Flow Owners&#10;Modify Flow Owners as Admin&#10;Modify Run-Only Users&#10;Turn Off Flow&#10;Turn On Flow&#10;Update Flow">
            <a:extLst>
              <a:ext uri="{FF2B5EF4-FFF2-40B4-BE49-F238E27FC236}">
                <a16:creationId xmlns:a16="http://schemas.microsoft.com/office/drawing/2014/main" id="{E398A5B8-F2C0-4450-A510-AC58B09964D3}"/>
              </a:ext>
            </a:extLst>
          </p:cNvPr>
          <p:cNvPicPr>
            <a:picLocks noChangeAspect="1"/>
          </p:cNvPicPr>
          <p:nvPr/>
        </p:nvPicPr>
        <p:blipFill>
          <a:blip r:embed="rId3"/>
          <a:stretch>
            <a:fillRect/>
          </a:stretch>
        </p:blipFill>
        <p:spPr>
          <a:xfrm>
            <a:off x="5508104" y="699542"/>
            <a:ext cx="1670263" cy="3976816"/>
          </a:xfrm>
          <a:prstGeom prst="rect">
            <a:avLst/>
          </a:prstGeom>
          <a:noFill/>
          <a:ln>
            <a:solidFill>
              <a:schemeClr val="tx1"/>
            </a:solidFill>
          </a:ln>
        </p:spPr>
      </p:pic>
    </p:spTree>
    <p:extLst>
      <p:ext uri="{BB962C8B-B14F-4D97-AF65-F5344CB8AC3E}">
        <p14:creationId xmlns:p14="http://schemas.microsoft.com/office/powerpoint/2010/main" val="316550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6880-83DE-417A-9036-991956608BD9}"/>
              </a:ext>
            </a:extLst>
          </p:cNvPr>
          <p:cNvSpPr>
            <a:spLocks noGrp="1"/>
          </p:cNvSpPr>
          <p:nvPr>
            <p:ph type="title"/>
          </p:nvPr>
        </p:nvSpPr>
        <p:spPr/>
        <p:txBody>
          <a:bodyPr/>
          <a:lstStyle/>
          <a:p>
            <a:r>
              <a:rPr lang="en-US" dirty="0"/>
              <a:t>Power Apps for Admins</a:t>
            </a:r>
          </a:p>
        </p:txBody>
      </p:sp>
      <p:pic>
        <p:nvPicPr>
          <p:cNvPr id="5" name="Picture 4" descr="Power Apps for Admins Connectors- Screenshot&#10;Options read:&#10;Edit App Role Assignment as Admin&#10;Edit Connection Role Assignment as Admin&#10;Edit Connector Role Assignment as Admin&#10;Get App as Admin&#10;Get App Role Assignments as Admin&#10;Get Apps as Admin&#10;Get Connection Role Assignments as Admin&#10;Get Connections as Admin&#10;">
            <a:extLst>
              <a:ext uri="{FF2B5EF4-FFF2-40B4-BE49-F238E27FC236}">
                <a16:creationId xmlns:a16="http://schemas.microsoft.com/office/drawing/2014/main" id="{27D90E9A-4F37-4935-B998-91B07BB63C6D}"/>
              </a:ext>
            </a:extLst>
          </p:cNvPr>
          <p:cNvPicPr>
            <a:picLocks noChangeAspect="1"/>
          </p:cNvPicPr>
          <p:nvPr/>
        </p:nvPicPr>
        <p:blipFill>
          <a:blip r:embed="rId2"/>
          <a:stretch>
            <a:fillRect/>
          </a:stretch>
        </p:blipFill>
        <p:spPr>
          <a:xfrm>
            <a:off x="971600" y="843558"/>
            <a:ext cx="3486329" cy="4051508"/>
          </a:xfrm>
          <a:prstGeom prst="rect">
            <a:avLst/>
          </a:prstGeom>
          <a:ln>
            <a:solidFill>
              <a:schemeClr val="tx1"/>
            </a:solidFill>
          </a:ln>
        </p:spPr>
      </p:pic>
      <p:pic>
        <p:nvPicPr>
          <p:cNvPr id="6" name="Picture 5" descr="Power Apps for Admins Connectors- Screenshot&#10;Options read:&#10;Get Connector Role Assignments as Admin&#10;Get Custom Connectors as Admin&#10;Remove App as Admin&#10;Remove Connection as Admin&#10;Set App Owner">
            <a:extLst>
              <a:ext uri="{FF2B5EF4-FFF2-40B4-BE49-F238E27FC236}">
                <a16:creationId xmlns:a16="http://schemas.microsoft.com/office/drawing/2014/main" id="{02B671CA-78C6-4A06-93EE-4FAA92D5BEA0}"/>
              </a:ext>
            </a:extLst>
          </p:cNvPr>
          <p:cNvPicPr>
            <a:picLocks noChangeAspect="1"/>
          </p:cNvPicPr>
          <p:nvPr/>
        </p:nvPicPr>
        <p:blipFill>
          <a:blip r:embed="rId3"/>
          <a:stretch>
            <a:fillRect/>
          </a:stretch>
        </p:blipFill>
        <p:spPr>
          <a:xfrm>
            <a:off x="4932040" y="771550"/>
            <a:ext cx="3562533" cy="2559182"/>
          </a:xfrm>
          <a:prstGeom prst="rect">
            <a:avLst/>
          </a:prstGeom>
          <a:ln>
            <a:solidFill>
              <a:schemeClr val="tx1"/>
            </a:solidFill>
          </a:ln>
        </p:spPr>
      </p:pic>
    </p:spTree>
    <p:extLst>
      <p:ext uri="{BB962C8B-B14F-4D97-AF65-F5344CB8AC3E}">
        <p14:creationId xmlns:p14="http://schemas.microsoft.com/office/powerpoint/2010/main" val="36940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6880-83DE-417A-9036-991956608BD9}"/>
              </a:ext>
            </a:extLst>
          </p:cNvPr>
          <p:cNvSpPr>
            <a:spLocks noGrp="1"/>
          </p:cNvSpPr>
          <p:nvPr>
            <p:ph type="title" idx="4294967295"/>
          </p:nvPr>
        </p:nvSpPr>
        <p:spPr>
          <a:xfrm>
            <a:off x="671513" y="171450"/>
            <a:ext cx="8472487" cy="498475"/>
          </a:xfrm>
        </p:spPr>
        <p:txBody>
          <a:bodyPr/>
          <a:lstStyle/>
          <a:p>
            <a:r>
              <a:rPr lang="en-US" dirty="0"/>
              <a:t>Power Apps for Makers</a:t>
            </a:r>
          </a:p>
        </p:txBody>
      </p:sp>
      <p:pic>
        <p:nvPicPr>
          <p:cNvPr id="3" name="Picture 2" descr="Power Apps for Makers Connectors- Screenshot&#10;Options read:&#10;Edit App Role Assignment&#10;Edit Connection Role Assignment&#10;Edit Connector Role Assignment&#10;Get App&#10;Get App Role Assignments&#10;Get App Versions&#10;Get Apps&#10;Get Connection Role Assignment&#10;Get Connections&#10;">
            <a:extLst>
              <a:ext uri="{FF2B5EF4-FFF2-40B4-BE49-F238E27FC236}">
                <a16:creationId xmlns:a16="http://schemas.microsoft.com/office/drawing/2014/main" id="{11428573-4CFE-4560-AE89-62312580BA9D}"/>
              </a:ext>
            </a:extLst>
          </p:cNvPr>
          <p:cNvPicPr>
            <a:picLocks noChangeAspect="1"/>
          </p:cNvPicPr>
          <p:nvPr/>
        </p:nvPicPr>
        <p:blipFill>
          <a:blip r:embed="rId2"/>
          <a:stretch>
            <a:fillRect/>
          </a:stretch>
        </p:blipFill>
        <p:spPr>
          <a:xfrm>
            <a:off x="1691681" y="768064"/>
            <a:ext cx="2376263" cy="3902416"/>
          </a:xfrm>
          <a:prstGeom prst="rect">
            <a:avLst/>
          </a:prstGeom>
          <a:ln>
            <a:solidFill>
              <a:schemeClr val="tx1"/>
            </a:solidFill>
          </a:ln>
        </p:spPr>
      </p:pic>
      <p:pic>
        <p:nvPicPr>
          <p:cNvPr id="10" name="Picture 9" descr="Power Apps for Admins Connectors- Screenshot&#10;Options read:&#10;Get Connector&#10;Get Connector Role Assignment&#10;Get Connectors&#10;Get Environments&#10;Publish App&#10;Remove App&#10;Remove Connection&#10;Remove Connector&#10;Restore App Version&#10;Set App Display Name">
            <a:extLst>
              <a:ext uri="{FF2B5EF4-FFF2-40B4-BE49-F238E27FC236}">
                <a16:creationId xmlns:a16="http://schemas.microsoft.com/office/drawing/2014/main" id="{D9BC54B3-8364-43EA-9F94-5AEE10A90847}"/>
              </a:ext>
            </a:extLst>
          </p:cNvPr>
          <p:cNvPicPr>
            <a:picLocks noChangeAspect="1"/>
          </p:cNvPicPr>
          <p:nvPr/>
        </p:nvPicPr>
        <p:blipFill>
          <a:blip r:embed="rId3"/>
          <a:stretch>
            <a:fillRect/>
          </a:stretch>
        </p:blipFill>
        <p:spPr>
          <a:xfrm>
            <a:off x="5237384" y="575084"/>
            <a:ext cx="2214935" cy="4288375"/>
          </a:xfrm>
          <a:prstGeom prst="rect">
            <a:avLst/>
          </a:prstGeom>
          <a:ln>
            <a:solidFill>
              <a:schemeClr val="tx1"/>
            </a:solidFill>
          </a:ln>
        </p:spPr>
      </p:pic>
    </p:spTree>
    <p:extLst>
      <p:ext uri="{BB962C8B-B14F-4D97-AF65-F5344CB8AC3E}">
        <p14:creationId xmlns:p14="http://schemas.microsoft.com/office/powerpoint/2010/main" val="251966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1FB955-7494-4CFA-ACB7-8D4C1EA36190}"/>
              </a:ext>
            </a:extLst>
          </p:cNvPr>
          <p:cNvSpPr/>
          <p:nvPr/>
        </p:nvSpPr>
        <p:spPr>
          <a:xfrm>
            <a:off x="0" y="901534"/>
            <a:ext cx="9144000" cy="551183"/>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Create your own workflows using the management connectors that permit or restrict behavior based on your organization’s policies</a:t>
            </a:r>
          </a:p>
        </p:txBody>
      </p:sp>
      <p:sp>
        <p:nvSpPr>
          <p:cNvPr id="12" name="Title 1">
            <a:extLst>
              <a:ext uri="{FF2B5EF4-FFF2-40B4-BE49-F238E27FC236}">
                <a16:creationId xmlns:a16="http://schemas.microsoft.com/office/drawing/2014/main" id="{E2D4A702-FD36-4681-9007-4FB1230AB657}"/>
              </a:ext>
            </a:extLst>
          </p:cNvPr>
          <p:cNvSpPr>
            <a:spLocks noGrp="1"/>
          </p:cNvSpPr>
          <p:nvPr>
            <p:ph type="title"/>
          </p:nvPr>
        </p:nvSpPr>
        <p:spPr/>
        <p:txBody>
          <a:bodyPr/>
          <a:lstStyle/>
          <a:p>
            <a:r>
              <a:rPr lang="en-US"/>
              <a:t>Automate audit and governance, some examples…</a:t>
            </a:r>
          </a:p>
        </p:txBody>
      </p:sp>
      <p:grpSp>
        <p:nvGrpSpPr>
          <p:cNvPr id="14" name="Group 13">
            <a:extLst>
              <a:ext uri="{FF2B5EF4-FFF2-40B4-BE49-F238E27FC236}">
                <a16:creationId xmlns:a16="http://schemas.microsoft.com/office/drawing/2014/main" id="{9AACBA83-C0C5-4B03-AC8F-F64F5BA2E584}"/>
              </a:ext>
            </a:extLst>
          </p:cNvPr>
          <p:cNvGrpSpPr/>
          <p:nvPr/>
        </p:nvGrpSpPr>
        <p:grpSpPr>
          <a:xfrm>
            <a:off x="469476" y="1976284"/>
            <a:ext cx="4405427" cy="2810480"/>
            <a:chOff x="625967" y="2635045"/>
            <a:chExt cx="5873903" cy="3905455"/>
          </a:xfrm>
        </p:grpSpPr>
        <p:cxnSp>
          <p:nvCxnSpPr>
            <p:cNvPr id="15" name="Straight Connector 14">
              <a:extLst>
                <a:ext uri="{FF2B5EF4-FFF2-40B4-BE49-F238E27FC236}">
                  <a16:creationId xmlns:a16="http://schemas.microsoft.com/office/drawing/2014/main" id="{6C83BFB9-BFDD-4C34-B33F-B297BE7FEA0C}"/>
                </a:ext>
              </a:extLst>
            </p:cNvPr>
            <p:cNvCxnSpPr>
              <a:cxnSpLocks/>
            </p:cNvCxnSpPr>
            <p:nvPr/>
          </p:nvCxnSpPr>
          <p:spPr>
            <a:xfrm>
              <a:off x="625967" y="2635045"/>
              <a:ext cx="0" cy="3905455"/>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32A4A-6D37-42C7-8FBB-F116B40E7F27}"/>
                </a:ext>
              </a:extLst>
            </p:cNvPr>
            <p:cNvCxnSpPr>
              <a:cxnSpLocks/>
            </p:cNvCxnSpPr>
            <p:nvPr/>
          </p:nvCxnSpPr>
          <p:spPr>
            <a:xfrm>
              <a:off x="6499870" y="2635045"/>
              <a:ext cx="0" cy="3905455"/>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3D2F8172-E9AC-4C0E-99F0-FDDA6C0035BE}"/>
              </a:ext>
            </a:extLst>
          </p:cNvPr>
          <p:cNvSpPr/>
          <p:nvPr/>
        </p:nvSpPr>
        <p:spPr bwMode="auto">
          <a:xfrm>
            <a:off x="344114" y="1941994"/>
            <a:ext cx="4050939" cy="34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b="1">
                <a:solidFill>
                  <a:schemeClr val="tx1"/>
                </a:solidFill>
              </a:rPr>
              <a:t>Easier with PowerShell</a:t>
            </a:r>
          </a:p>
        </p:txBody>
      </p:sp>
      <p:sp>
        <p:nvSpPr>
          <p:cNvPr id="18" name="Rectangle 17">
            <a:extLst>
              <a:ext uri="{FF2B5EF4-FFF2-40B4-BE49-F238E27FC236}">
                <a16:creationId xmlns:a16="http://schemas.microsoft.com/office/drawing/2014/main" id="{5C19D318-B72D-4CA6-B5F8-3267818FB703}"/>
              </a:ext>
            </a:extLst>
          </p:cNvPr>
          <p:cNvSpPr/>
          <p:nvPr/>
        </p:nvSpPr>
        <p:spPr bwMode="auto">
          <a:xfrm>
            <a:off x="4749542" y="1941994"/>
            <a:ext cx="4050939" cy="34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b="1">
                <a:solidFill>
                  <a:schemeClr val="tx1"/>
                </a:solidFill>
              </a:rPr>
              <a:t>Easier with Management Connectors</a:t>
            </a:r>
          </a:p>
        </p:txBody>
      </p:sp>
      <p:sp>
        <p:nvSpPr>
          <p:cNvPr id="19" name="TextBox 18">
            <a:extLst>
              <a:ext uri="{FF2B5EF4-FFF2-40B4-BE49-F238E27FC236}">
                <a16:creationId xmlns:a16="http://schemas.microsoft.com/office/drawing/2014/main" id="{5F4599DF-904C-424E-B4D2-2374FA671572}"/>
              </a:ext>
            </a:extLst>
          </p:cNvPr>
          <p:cNvSpPr txBox="1"/>
          <p:nvPr/>
        </p:nvSpPr>
        <p:spPr>
          <a:xfrm>
            <a:off x="349473" y="2106277"/>
            <a:ext cx="3458383" cy="253916"/>
          </a:xfrm>
          <a:prstGeom prst="rect">
            <a:avLst/>
          </a:prstGeom>
          <a:noFill/>
        </p:spPr>
        <p:txBody>
          <a:bodyPr wrap="none" lIns="68580" tIns="34290" rIns="68580" bIns="34290" rtlCol="0">
            <a:spAutoFit/>
          </a:bodyPr>
          <a:lstStyle/>
          <a:p>
            <a:pPr marL="169069" indent="-169069">
              <a:buBlip>
                <a:blip r:embed="rId3"/>
              </a:buBlip>
            </a:pPr>
            <a:r>
              <a:rPr lang="en-US" sz="1200"/>
              <a:t>Pull numbers of environments, apps, and flows</a:t>
            </a:r>
          </a:p>
        </p:txBody>
      </p:sp>
      <p:sp>
        <p:nvSpPr>
          <p:cNvPr id="20" name="TextBox 19">
            <a:extLst>
              <a:ext uri="{FF2B5EF4-FFF2-40B4-BE49-F238E27FC236}">
                <a16:creationId xmlns:a16="http://schemas.microsoft.com/office/drawing/2014/main" id="{F3EC73A9-A4FB-4DF8-BC47-4584BAA198BD}"/>
              </a:ext>
            </a:extLst>
          </p:cNvPr>
          <p:cNvSpPr txBox="1"/>
          <p:nvPr/>
        </p:nvSpPr>
        <p:spPr>
          <a:xfrm>
            <a:off x="349473" y="2481995"/>
            <a:ext cx="3650936" cy="253916"/>
          </a:xfrm>
          <a:prstGeom prst="rect">
            <a:avLst/>
          </a:prstGeom>
          <a:noFill/>
        </p:spPr>
        <p:txBody>
          <a:bodyPr wrap="none" lIns="68580" tIns="34290" rIns="68580" bIns="34290" rtlCol="0">
            <a:spAutoFit/>
          </a:bodyPr>
          <a:lstStyle/>
          <a:p>
            <a:pPr marL="169069" indent="-169069">
              <a:buBlip>
                <a:blip r:embed="rId3"/>
              </a:buBlip>
            </a:pPr>
            <a:r>
              <a:rPr lang="en-US" sz="1200" dirty="0"/>
              <a:t>Bulk create multiple environments with Dataverse</a:t>
            </a:r>
          </a:p>
        </p:txBody>
      </p:sp>
      <p:sp>
        <p:nvSpPr>
          <p:cNvPr id="21" name="TextBox 20">
            <a:extLst>
              <a:ext uri="{FF2B5EF4-FFF2-40B4-BE49-F238E27FC236}">
                <a16:creationId xmlns:a16="http://schemas.microsoft.com/office/drawing/2014/main" id="{E2FAC844-4B97-4F2C-AD8F-941C87897A88}"/>
              </a:ext>
            </a:extLst>
          </p:cNvPr>
          <p:cNvSpPr txBox="1"/>
          <p:nvPr/>
        </p:nvSpPr>
        <p:spPr>
          <a:xfrm>
            <a:off x="349473" y="2857713"/>
            <a:ext cx="3331874" cy="253916"/>
          </a:xfrm>
          <a:prstGeom prst="rect">
            <a:avLst/>
          </a:prstGeom>
          <a:noFill/>
        </p:spPr>
        <p:txBody>
          <a:bodyPr wrap="none" lIns="68580" tIns="34290" rIns="68580" bIns="34290" rtlCol="0">
            <a:spAutoFit/>
          </a:bodyPr>
          <a:lstStyle/>
          <a:p>
            <a:pPr marL="169069" indent="-169069">
              <a:buBlip>
                <a:blip r:embed="rId3"/>
              </a:buBlip>
            </a:pPr>
            <a:r>
              <a:rPr lang="en-US" sz="1200"/>
              <a:t>Cleaning up environments no longer needed</a:t>
            </a:r>
          </a:p>
        </p:txBody>
      </p:sp>
      <p:sp>
        <p:nvSpPr>
          <p:cNvPr id="22" name="TextBox 21">
            <a:extLst>
              <a:ext uri="{FF2B5EF4-FFF2-40B4-BE49-F238E27FC236}">
                <a16:creationId xmlns:a16="http://schemas.microsoft.com/office/drawing/2014/main" id="{F15FBFE5-EB8F-47A2-B7F9-DC79B6A65D0E}"/>
              </a:ext>
            </a:extLst>
          </p:cNvPr>
          <p:cNvSpPr txBox="1"/>
          <p:nvPr/>
        </p:nvSpPr>
        <p:spPr>
          <a:xfrm>
            <a:off x="349474" y="3233430"/>
            <a:ext cx="3243645" cy="253916"/>
          </a:xfrm>
          <a:prstGeom prst="rect">
            <a:avLst/>
          </a:prstGeom>
          <a:noFill/>
        </p:spPr>
        <p:txBody>
          <a:bodyPr wrap="none" lIns="68580" tIns="34290" rIns="68580" bIns="34290" rtlCol="0">
            <a:spAutoFit/>
          </a:bodyPr>
          <a:lstStyle/>
          <a:p>
            <a:pPr marL="169069" indent="-169069">
              <a:buBlip>
                <a:blip r:embed="rId3"/>
              </a:buBlip>
            </a:pPr>
            <a:r>
              <a:rPr lang="en-US" sz="1200"/>
              <a:t>Change owner of app after someone leaves</a:t>
            </a:r>
          </a:p>
        </p:txBody>
      </p:sp>
      <p:sp>
        <p:nvSpPr>
          <p:cNvPr id="23" name="TextBox 22">
            <a:extLst>
              <a:ext uri="{FF2B5EF4-FFF2-40B4-BE49-F238E27FC236}">
                <a16:creationId xmlns:a16="http://schemas.microsoft.com/office/drawing/2014/main" id="{4755BDE5-6BF2-47D8-97A3-680EE8DD79E3}"/>
              </a:ext>
            </a:extLst>
          </p:cNvPr>
          <p:cNvSpPr txBox="1"/>
          <p:nvPr/>
        </p:nvSpPr>
        <p:spPr>
          <a:xfrm>
            <a:off x="349473" y="3609147"/>
            <a:ext cx="3883243" cy="438582"/>
          </a:xfrm>
          <a:prstGeom prst="rect">
            <a:avLst/>
          </a:prstGeom>
          <a:noFill/>
        </p:spPr>
        <p:txBody>
          <a:bodyPr wrap="none" lIns="68580" tIns="34290" rIns="68580" bIns="34290" rtlCol="0">
            <a:spAutoFit/>
          </a:bodyPr>
          <a:lstStyle/>
          <a:p>
            <a:pPr marL="169069" indent="-169069" defTabSz="685744">
              <a:buBlip>
                <a:blip r:embed="rId4"/>
              </a:buBlip>
              <a:defRPr/>
            </a:pPr>
            <a:r>
              <a:rPr lang="en-US" sz="1200"/>
              <a:t>Report how many using premium connectors or data</a:t>
            </a:r>
            <a:br>
              <a:rPr lang="en-US" sz="1200"/>
            </a:br>
            <a:r>
              <a:rPr lang="en-US" sz="1200"/>
              <a:t>gateways</a:t>
            </a:r>
          </a:p>
        </p:txBody>
      </p:sp>
      <p:sp>
        <p:nvSpPr>
          <p:cNvPr id="24" name="TextBox 23">
            <a:extLst>
              <a:ext uri="{FF2B5EF4-FFF2-40B4-BE49-F238E27FC236}">
                <a16:creationId xmlns:a16="http://schemas.microsoft.com/office/drawing/2014/main" id="{D4FDA263-EB6F-4453-B41E-086E0E87CD2E}"/>
              </a:ext>
            </a:extLst>
          </p:cNvPr>
          <p:cNvSpPr txBox="1"/>
          <p:nvPr/>
        </p:nvSpPr>
        <p:spPr>
          <a:xfrm>
            <a:off x="4754899" y="2106277"/>
            <a:ext cx="2565254" cy="253916"/>
          </a:xfrm>
          <a:prstGeom prst="rect">
            <a:avLst/>
          </a:prstGeom>
          <a:noFill/>
        </p:spPr>
        <p:txBody>
          <a:bodyPr wrap="none" lIns="68580" tIns="34290" rIns="68580" bIns="34290" rtlCol="0">
            <a:spAutoFit/>
          </a:bodyPr>
          <a:lstStyle/>
          <a:p>
            <a:pPr marL="169069" indent="-169069">
              <a:buBlip>
                <a:blip r:embed="rId3"/>
              </a:buBlip>
            </a:pPr>
            <a:r>
              <a:rPr lang="en-US" sz="1200"/>
              <a:t>Build your own admin Power App</a:t>
            </a:r>
          </a:p>
        </p:txBody>
      </p:sp>
      <p:sp>
        <p:nvSpPr>
          <p:cNvPr id="25" name="TextBox 24">
            <a:extLst>
              <a:ext uri="{FF2B5EF4-FFF2-40B4-BE49-F238E27FC236}">
                <a16:creationId xmlns:a16="http://schemas.microsoft.com/office/drawing/2014/main" id="{57C5E532-BDBF-40C2-8589-9866E730399F}"/>
              </a:ext>
            </a:extLst>
          </p:cNvPr>
          <p:cNvSpPr txBox="1"/>
          <p:nvPr/>
        </p:nvSpPr>
        <p:spPr>
          <a:xfrm>
            <a:off x="4754899" y="2481995"/>
            <a:ext cx="3487686" cy="253916"/>
          </a:xfrm>
          <a:prstGeom prst="rect">
            <a:avLst/>
          </a:prstGeom>
          <a:noFill/>
        </p:spPr>
        <p:txBody>
          <a:bodyPr wrap="none" lIns="68580" tIns="34290" rIns="68580" bIns="34290" rtlCol="0">
            <a:spAutoFit/>
          </a:bodyPr>
          <a:lstStyle/>
          <a:p>
            <a:pPr marL="169069" indent="-169069">
              <a:buBlip>
                <a:blip r:embed="rId3"/>
              </a:buBlip>
            </a:pPr>
            <a:r>
              <a:rPr lang="en-US" sz="1200"/>
              <a:t>Automate environment creation with approvals</a:t>
            </a:r>
          </a:p>
        </p:txBody>
      </p:sp>
      <p:sp>
        <p:nvSpPr>
          <p:cNvPr id="26" name="TextBox 25">
            <a:extLst>
              <a:ext uri="{FF2B5EF4-FFF2-40B4-BE49-F238E27FC236}">
                <a16:creationId xmlns:a16="http://schemas.microsoft.com/office/drawing/2014/main" id="{CF5FA983-988A-413C-9877-BA7CD405BC0A}"/>
              </a:ext>
            </a:extLst>
          </p:cNvPr>
          <p:cNvSpPr txBox="1"/>
          <p:nvPr/>
        </p:nvSpPr>
        <p:spPr>
          <a:xfrm>
            <a:off x="4754899" y="2857713"/>
            <a:ext cx="3163815" cy="253916"/>
          </a:xfrm>
          <a:prstGeom prst="rect">
            <a:avLst/>
          </a:prstGeom>
          <a:noFill/>
        </p:spPr>
        <p:txBody>
          <a:bodyPr wrap="none" lIns="68580" tIns="34290" rIns="68580" bIns="34290" rtlCol="0">
            <a:spAutoFit/>
          </a:bodyPr>
          <a:lstStyle/>
          <a:p>
            <a:pPr marL="169069" indent="-169069">
              <a:buBlip>
                <a:blip r:embed="rId3"/>
              </a:buBlip>
            </a:pPr>
            <a:r>
              <a:rPr lang="en-US" sz="1200"/>
              <a:t>Get alerts when new resources are created</a:t>
            </a:r>
          </a:p>
        </p:txBody>
      </p:sp>
      <p:sp>
        <p:nvSpPr>
          <p:cNvPr id="27" name="TextBox 26">
            <a:extLst>
              <a:ext uri="{FF2B5EF4-FFF2-40B4-BE49-F238E27FC236}">
                <a16:creationId xmlns:a16="http://schemas.microsoft.com/office/drawing/2014/main" id="{4D5EBA4F-06FD-4855-B1BA-E13619653E4D}"/>
              </a:ext>
            </a:extLst>
          </p:cNvPr>
          <p:cNvSpPr txBox="1"/>
          <p:nvPr/>
        </p:nvSpPr>
        <p:spPr>
          <a:xfrm>
            <a:off x="4754899" y="3233430"/>
            <a:ext cx="3745256" cy="253916"/>
          </a:xfrm>
          <a:prstGeom prst="rect">
            <a:avLst/>
          </a:prstGeom>
          <a:noFill/>
        </p:spPr>
        <p:txBody>
          <a:bodyPr wrap="none" lIns="68580" tIns="34290" rIns="68580" bIns="34290" rtlCol="0">
            <a:spAutoFit/>
          </a:bodyPr>
          <a:lstStyle/>
          <a:p>
            <a:pPr marL="169069" indent="-169069">
              <a:buBlip>
                <a:blip r:embed="rId3"/>
              </a:buBlip>
              <a:defRPr/>
            </a:pPr>
            <a:r>
              <a:rPr lang="en-US" sz="1200" dirty="0"/>
              <a:t>Create your own reactive governance processes for</a:t>
            </a:r>
          </a:p>
        </p:txBody>
      </p:sp>
      <p:grpSp>
        <p:nvGrpSpPr>
          <p:cNvPr id="28" name="Group 27">
            <a:extLst>
              <a:ext uri="{FF2B5EF4-FFF2-40B4-BE49-F238E27FC236}">
                <a16:creationId xmlns:a16="http://schemas.microsoft.com/office/drawing/2014/main" id="{6041286C-40FC-464F-882A-FF7A14CA8F51}"/>
              </a:ext>
            </a:extLst>
          </p:cNvPr>
          <p:cNvGrpSpPr/>
          <p:nvPr/>
        </p:nvGrpSpPr>
        <p:grpSpPr>
          <a:xfrm>
            <a:off x="8389144" y="-320398"/>
            <a:ext cx="1069181" cy="909618"/>
            <a:chOff x="6894512" y="6317694"/>
            <a:chExt cx="505574" cy="430124"/>
          </a:xfrm>
        </p:grpSpPr>
        <p:sp>
          <p:nvSpPr>
            <p:cNvPr id="29" name="Diamond 28">
              <a:extLst>
                <a:ext uri="{FF2B5EF4-FFF2-40B4-BE49-F238E27FC236}">
                  <a16:creationId xmlns:a16="http://schemas.microsoft.com/office/drawing/2014/main" id="{EF03C9F4-CEE8-4201-8BF7-07C299CEA926}"/>
                </a:ext>
              </a:extLst>
            </p:cNvPr>
            <p:cNvSpPr/>
            <p:nvPr/>
          </p:nvSpPr>
          <p:spPr bwMode="auto">
            <a:xfrm>
              <a:off x="6969963" y="6317694"/>
              <a:ext cx="430123" cy="430123"/>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0" name="Diamond 29">
              <a:extLst>
                <a:ext uri="{FF2B5EF4-FFF2-40B4-BE49-F238E27FC236}">
                  <a16:creationId xmlns:a16="http://schemas.microsoft.com/office/drawing/2014/main" id="{D67ACD1C-4780-4004-BC34-E9202DE44ECA}"/>
                </a:ext>
              </a:extLst>
            </p:cNvPr>
            <p:cNvSpPr/>
            <p:nvPr/>
          </p:nvSpPr>
          <p:spPr bwMode="auto">
            <a:xfrm>
              <a:off x="6894512" y="6317695"/>
              <a:ext cx="430123" cy="430123"/>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sp>
        <p:nvSpPr>
          <p:cNvPr id="31" name="Touch_E815" title="Icon of a closed hand with one finger pressing a button">
            <a:extLst>
              <a:ext uri="{FF2B5EF4-FFF2-40B4-BE49-F238E27FC236}">
                <a16:creationId xmlns:a16="http://schemas.microsoft.com/office/drawing/2014/main" id="{D08C82FC-C331-40E3-9945-DC557373CE45}"/>
              </a:ext>
            </a:extLst>
          </p:cNvPr>
          <p:cNvSpPr>
            <a:spLocks noChangeAspect="1" noEditPoints="1"/>
          </p:cNvSpPr>
          <p:nvPr/>
        </p:nvSpPr>
        <p:spPr bwMode="auto">
          <a:xfrm>
            <a:off x="377453" y="1701340"/>
            <a:ext cx="137964" cy="201632"/>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lin ang="5400000" scaled="1"/>
              </a:gradFill>
            </a:endParaRPr>
          </a:p>
        </p:txBody>
      </p:sp>
      <p:sp>
        <p:nvSpPr>
          <p:cNvPr id="32" name="hand_3" title="Icon of a hand giving a thumbs-up">
            <a:extLst>
              <a:ext uri="{FF2B5EF4-FFF2-40B4-BE49-F238E27FC236}">
                <a16:creationId xmlns:a16="http://schemas.microsoft.com/office/drawing/2014/main" id="{8B0D0EFF-365B-4A0D-B9C9-754F6449CFD2}"/>
              </a:ext>
            </a:extLst>
          </p:cNvPr>
          <p:cNvSpPr>
            <a:spLocks noChangeAspect="1"/>
          </p:cNvSpPr>
          <p:nvPr/>
        </p:nvSpPr>
        <p:spPr bwMode="auto">
          <a:xfrm>
            <a:off x="4782879" y="1716432"/>
            <a:ext cx="212984" cy="18654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187122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F55B4E2-5D47-4EFA-859E-51B0A00EEBBF}"/>
              </a:ext>
            </a:extLst>
          </p:cNvPr>
          <p:cNvSpPr/>
          <p:nvPr/>
        </p:nvSpPr>
        <p:spPr bwMode="auto">
          <a:xfrm>
            <a:off x="-701" y="1257300"/>
            <a:ext cx="6942731" cy="3886200"/>
          </a:xfrm>
          <a:custGeom>
            <a:avLst/>
            <a:gdLst>
              <a:gd name="connsiteX0" fmla="*/ 0 w 9212772"/>
              <a:gd name="connsiteY0" fmla="*/ 0 h 5156858"/>
              <a:gd name="connsiteX1" fmla="*/ 5694252 w 9212772"/>
              <a:gd name="connsiteY1" fmla="*/ 0 h 5156858"/>
              <a:gd name="connsiteX2" fmla="*/ 9212772 w 9212772"/>
              <a:gd name="connsiteY2" fmla="*/ 5156858 h 5156858"/>
              <a:gd name="connsiteX3" fmla="*/ 0 w 9212772"/>
              <a:gd name="connsiteY3" fmla="*/ 5156858 h 5156858"/>
            </a:gdLst>
            <a:ahLst/>
            <a:cxnLst>
              <a:cxn ang="0">
                <a:pos x="connsiteX0" y="connsiteY0"/>
              </a:cxn>
              <a:cxn ang="0">
                <a:pos x="connsiteX1" y="connsiteY1"/>
              </a:cxn>
              <a:cxn ang="0">
                <a:pos x="connsiteX2" y="connsiteY2"/>
              </a:cxn>
              <a:cxn ang="0">
                <a:pos x="connsiteX3" y="connsiteY3"/>
              </a:cxn>
            </a:cxnLst>
            <a:rect l="l" t="t" r="r" b="b"/>
            <a:pathLst>
              <a:path w="9212772" h="5156858">
                <a:moveTo>
                  <a:pt x="0" y="0"/>
                </a:moveTo>
                <a:lnTo>
                  <a:pt x="5694252" y="0"/>
                </a:lnTo>
                <a:lnTo>
                  <a:pt x="9212772" y="5156858"/>
                </a:lnTo>
                <a:lnTo>
                  <a:pt x="0" y="515685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000000"/>
              </a:soli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894E953B-B4AE-4393-A5A7-D1FAEC2EC186}"/>
              </a:ext>
            </a:extLst>
          </p:cNvPr>
          <p:cNvSpPr/>
          <p:nvPr/>
        </p:nvSpPr>
        <p:spPr bwMode="auto">
          <a:xfrm>
            <a:off x="4114161" y="-32236"/>
            <a:ext cx="5029839" cy="5201545"/>
          </a:xfrm>
          <a:custGeom>
            <a:avLst/>
            <a:gdLst>
              <a:gd name="connsiteX0" fmla="*/ 3168941 w 6706452"/>
              <a:gd name="connsiteY0" fmla="*/ 0 h 6935393"/>
              <a:gd name="connsiteX1" fmla="*/ 6706452 w 6706452"/>
              <a:gd name="connsiteY1" fmla="*/ 0 h 6935393"/>
              <a:gd name="connsiteX2" fmla="*/ 6706452 w 6706452"/>
              <a:gd name="connsiteY2" fmla="*/ 6935393 h 6935393"/>
              <a:gd name="connsiteX3" fmla="*/ 3766454 w 6706452"/>
              <a:gd name="connsiteY3" fmla="*/ 6935393 h 6935393"/>
              <a:gd name="connsiteX4" fmla="*/ 0 w 6706452"/>
              <a:gd name="connsiteY4" fmla="*/ 3168941 h 6935393"/>
              <a:gd name="connsiteX5" fmla="*/ 3168941 w 6706452"/>
              <a:gd name="connsiteY5" fmla="*/ 0 h 69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6452" h="6935393">
                <a:moveTo>
                  <a:pt x="3168941" y="0"/>
                </a:moveTo>
                <a:lnTo>
                  <a:pt x="6706452" y="0"/>
                </a:lnTo>
                <a:lnTo>
                  <a:pt x="6706452" y="6935393"/>
                </a:lnTo>
                <a:lnTo>
                  <a:pt x="3766454" y="6935393"/>
                </a:lnTo>
                <a:lnTo>
                  <a:pt x="0" y="3168941"/>
                </a:lnTo>
                <a:lnTo>
                  <a:pt x="3168941" y="0"/>
                </a:lnTo>
                <a:close/>
              </a:path>
            </a:pathLst>
          </a:custGeom>
          <a:solidFill>
            <a:schemeClr val="bg2"/>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a:extLst>
              <a:ext uri="{FF2B5EF4-FFF2-40B4-BE49-F238E27FC236}">
                <a16:creationId xmlns:a16="http://schemas.microsoft.com/office/drawing/2014/main" id="{CB763E40-3475-4DFD-BCB9-35AA3FC8E396}"/>
              </a:ext>
            </a:extLst>
          </p:cNvPr>
          <p:cNvSpPr txBox="1">
            <a:spLocks/>
          </p:cNvSpPr>
          <p:nvPr/>
        </p:nvSpPr>
        <p:spPr>
          <a:xfrm>
            <a:off x="347712" y="356736"/>
            <a:ext cx="8479852" cy="664596"/>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059" dirty="0"/>
              <a:t>Full API Support for Environment</a:t>
            </a:r>
            <a:br>
              <a:rPr lang="en-US" sz="2059" dirty="0"/>
            </a:br>
            <a:r>
              <a:rPr lang="en-US" sz="2059" dirty="0"/>
              <a:t>Lifecycle Operations</a:t>
            </a:r>
          </a:p>
        </p:txBody>
      </p:sp>
      <p:pic>
        <p:nvPicPr>
          <p:cNvPr id="10" name="Picture 9">
            <a:extLst>
              <a:ext uri="{FF2B5EF4-FFF2-40B4-BE49-F238E27FC236}">
                <a16:creationId xmlns:a16="http://schemas.microsoft.com/office/drawing/2014/main" id="{30D92F3D-4576-41C5-BF14-844A3EBB1B5A}"/>
              </a:ext>
            </a:extLst>
          </p:cNvPr>
          <p:cNvPicPr>
            <a:picLocks noChangeAspect="1"/>
          </p:cNvPicPr>
          <p:nvPr/>
        </p:nvPicPr>
        <p:blipFill>
          <a:blip r:embed="rId2"/>
          <a:stretch>
            <a:fillRect/>
          </a:stretch>
        </p:blipFill>
        <p:spPr>
          <a:xfrm>
            <a:off x="5667376" y="1252839"/>
            <a:ext cx="3133725" cy="3659154"/>
          </a:xfrm>
          <a:prstGeom prst="rect">
            <a:avLst/>
          </a:prstGeom>
        </p:spPr>
      </p:pic>
      <p:grpSp>
        <p:nvGrpSpPr>
          <p:cNvPr id="12" name="Group 11">
            <a:extLst>
              <a:ext uri="{FF2B5EF4-FFF2-40B4-BE49-F238E27FC236}">
                <a16:creationId xmlns:a16="http://schemas.microsoft.com/office/drawing/2014/main" id="{3AFEF64A-56F9-4A88-B5DB-45EFF09C9AFD}"/>
              </a:ext>
            </a:extLst>
          </p:cNvPr>
          <p:cNvGrpSpPr/>
          <p:nvPr/>
        </p:nvGrpSpPr>
        <p:grpSpPr>
          <a:xfrm>
            <a:off x="237834" y="1621757"/>
            <a:ext cx="3996029" cy="2794681"/>
            <a:chOff x="317112" y="2061029"/>
            <a:chExt cx="5328038" cy="3726241"/>
          </a:xfrm>
        </p:grpSpPr>
        <p:sp>
          <p:nvSpPr>
            <p:cNvPr id="13" name="Arc 12">
              <a:extLst>
                <a:ext uri="{FF2B5EF4-FFF2-40B4-BE49-F238E27FC236}">
                  <a16:creationId xmlns:a16="http://schemas.microsoft.com/office/drawing/2014/main" id="{77460FA4-D8E2-4F18-97AA-800312E6575A}"/>
                </a:ext>
              </a:extLst>
            </p:cNvPr>
            <p:cNvSpPr/>
            <p:nvPr/>
          </p:nvSpPr>
          <p:spPr bwMode="auto">
            <a:xfrm>
              <a:off x="1620541" y="2652498"/>
              <a:ext cx="2652932" cy="2652931"/>
            </a:xfrm>
            <a:prstGeom prst="arc">
              <a:avLst>
                <a:gd name="adj1" fmla="val 17106743"/>
                <a:gd name="adj2" fmla="val 19820241"/>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c 13">
              <a:extLst>
                <a:ext uri="{FF2B5EF4-FFF2-40B4-BE49-F238E27FC236}">
                  <a16:creationId xmlns:a16="http://schemas.microsoft.com/office/drawing/2014/main" id="{3F61D0A6-D679-4824-BFAE-1998F552FBE1}"/>
                </a:ext>
              </a:extLst>
            </p:cNvPr>
            <p:cNvSpPr/>
            <p:nvPr/>
          </p:nvSpPr>
          <p:spPr bwMode="auto">
            <a:xfrm>
              <a:off x="1620541" y="2652498"/>
              <a:ext cx="2652932" cy="2652931"/>
            </a:xfrm>
            <a:prstGeom prst="arc">
              <a:avLst>
                <a:gd name="adj1" fmla="val 8293656"/>
                <a:gd name="adj2" fmla="val 10793795"/>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c 14">
              <a:extLst>
                <a:ext uri="{FF2B5EF4-FFF2-40B4-BE49-F238E27FC236}">
                  <a16:creationId xmlns:a16="http://schemas.microsoft.com/office/drawing/2014/main" id="{F35786F2-7CA8-47D8-AF99-CE24DAD838ED}"/>
                </a:ext>
              </a:extLst>
            </p:cNvPr>
            <p:cNvSpPr/>
            <p:nvPr/>
          </p:nvSpPr>
          <p:spPr bwMode="auto">
            <a:xfrm>
              <a:off x="1620541" y="2652498"/>
              <a:ext cx="2652932" cy="2652931"/>
            </a:xfrm>
            <a:prstGeom prst="arc">
              <a:avLst>
                <a:gd name="adj1" fmla="val 21566050"/>
                <a:gd name="adj2" fmla="val 2534142"/>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c 15">
              <a:extLst>
                <a:ext uri="{FF2B5EF4-FFF2-40B4-BE49-F238E27FC236}">
                  <a16:creationId xmlns:a16="http://schemas.microsoft.com/office/drawing/2014/main" id="{182E958D-EC62-431A-AE35-57A1C5C97790}"/>
                </a:ext>
              </a:extLst>
            </p:cNvPr>
            <p:cNvSpPr/>
            <p:nvPr/>
          </p:nvSpPr>
          <p:spPr bwMode="auto">
            <a:xfrm>
              <a:off x="1620541" y="2652498"/>
              <a:ext cx="2652932" cy="2652931"/>
            </a:xfrm>
            <a:prstGeom prst="arc">
              <a:avLst>
                <a:gd name="adj1" fmla="val 12573711"/>
                <a:gd name="adj2" fmla="val 15168229"/>
              </a:avLst>
            </a:prstGeom>
            <a:noFill/>
            <a:ln w="635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c 16">
              <a:extLst>
                <a:ext uri="{FF2B5EF4-FFF2-40B4-BE49-F238E27FC236}">
                  <a16:creationId xmlns:a16="http://schemas.microsoft.com/office/drawing/2014/main" id="{4ABD82B8-F991-4E74-884F-53FE116FF8EE}"/>
                </a:ext>
              </a:extLst>
            </p:cNvPr>
            <p:cNvSpPr/>
            <p:nvPr/>
          </p:nvSpPr>
          <p:spPr bwMode="auto">
            <a:xfrm>
              <a:off x="1620541" y="2652498"/>
              <a:ext cx="2652932" cy="2652931"/>
            </a:xfrm>
            <a:prstGeom prst="arc">
              <a:avLst>
                <a:gd name="adj1" fmla="val 3981127"/>
                <a:gd name="adj2" fmla="val 6703400"/>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E5439525-DC66-4F7C-9244-B0B6F482CECD}"/>
                </a:ext>
              </a:extLst>
            </p:cNvPr>
            <p:cNvSpPr/>
            <p:nvPr/>
          </p:nvSpPr>
          <p:spPr bwMode="auto">
            <a:xfrm>
              <a:off x="1875866" y="5558947"/>
              <a:ext cx="692166" cy="2283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tx1"/>
                  </a:solidFill>
                  <a:latin typeface="+mj-lt"/>
                </a:rPr>
                <a:t>RESET</a:t>
              </a:r>
            </a:p>
          </p:txBody>
        </p:sp>
        <p:sp>
          <p:nvSpPr>
            <p:cNvPr id="19" name="Rectangle 18">
              <a:extLst>
                <a:ext uri="{FF2B5EF4-FFF2-40B4-BE49-F238E27FC236}">
                  <a16:creationId xmlns:a16="http://schemas.microsoft.com/office/drawing/2014/main" id="{430FBD20-1EFF-4D13-A190-78714FBBFC5E}"/>
                </a:ext>
              </a:extLst>
            </p:cNvPr>
            <p:cNvSpPr/>
            <p:nvPr/>
          </p:nvSpPr>
          <p:spPr bwMode="auto">
            <a:xfrm>
              <a:off x="3320729" y="5558947"/>
              <a:ext cx="707180" cy="2283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tx1"/>
                  </a:solidFill>
                  <a:latin typeface="+mj-lt"/>
                </a:rPr>
                <a:t>COPY</a:t>
              </a:r>
            </a:p>
          </p:txBody>
        </p:sp>
        <p:sp>
          <p:nvSpPr>
            <p:cNvPr id="20" name="Rectangle 19">
              <a:extLst>
                <a:ext uri="{FF2B5EF4-FFF2-40B4-BE49-F238E27FC236}">
                  <a16:creationId xmlns:a16="http://schemas.microsoft.com/office/drawing/2014/main" id="{0AF9E032-097A-4652-A778-386DF02A1619}"/>
                </a:ext>
              </a:extLst>
            </p:cNvPr>
            <p:cNvSpPr/>
            <p:nvPr/>
          </p:nvSpPr>
          <p:spPr bwMode="auto">
            <a:xfrm>
              <a:off x="4751112" y="3330353"/>
              <a:ext cx="894038" cy="472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IN" sz="1200" dirty="0">
                  <a:solidFill>
                    <a:schemeClr val="tx1"/>
                  </a:solidFill>
                  <a:latin typeface="+mj-lt"/>
                </a:rPr>
                <a:t>BACKUP</a:t>
              </a:r>
              <a:br>
                <a:rPr lang="en-IN" sz="1200" dirty="0">
                  <a:solidFill>
                    <a:schemeClr val="tx1"/>
                  </a:solidFill>
                  <a:latin typeface="+mj-lt"/>
                </a:rPr>
              </a:br>
              <a:r>
                <a:rPr lang="en-IN" sz="1200" dirty="0">
                  <a:solidFill>
                    <a:schemeClr val="tx1"/>
                  </a:solidFill>
                  <a:latin typeface="+mj-lt"/>
                </a:rPr>
                <a:t>RESTORE</a:t>
              </a:r>
              <a:endParaRPr lang="en-US" sz="1200" dirty="0">
                <a:solidFill>
                  <a:schemeClr val="tx1"/>
                </a:solidFill>
                <a:latin typeface="+mj-lt"/>
              </a:endParaRPr>
            </a:p>
          </p:txBody>
        </p:sp>
        <p:sp>
          <p:nvSpPr>
            <p:cNvPr id="21" name="Rectangle 20">
              <a:extLst>
                <a:ext uri="{FF2B5EF4-FFF2-40B4-BE49-F238E27FC236}">
                  <a16:creationId xmlns:a16="http://schemas.microsoft.com/office/drawing/2014/main" id="{E5F4E767-E77C-4742-9755-AEC942F8F9C0}"/>
                </a:ext>
              </a:extLst>
            </p:cNvPr>
            <p:cNvSpPr/>
            <p:nvPr/>
          </p:nvSpPr>
          <p:spPr bwMode="auto">
            <a:xfrm>
              <a:off x="317112" y="3336534"/>
              <a:ext cx="807798" cy="472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9354" fontAlgn="base">
                <a:lnSpc>
                  <a:spcPct val="90000"/>
                </a:lnSpc>
                <a:spcBef>
                  <a:spcPct val="0"/>
                </a:spcBef>
                <a:spcAft>
                  <a:spcPct val="0"/>
                </a:spcAft>
              </a:pPr>
              <a:r>
                <a:rPr lang="en-IN" sz="1200" dirty="0">
                  <a:solidFill>
                    <a:schemeClr val="tx1"/>
                  </a:solidFill>
                  <a:latin typeface="+mj-lt"/>
                </a:rPr>
                <a:t>ADMIN</a:t>
              </a:r>
              <a:br>
                <a:rPr lang="en-IN" sz="1200" dirty="0">
                  <a:solidFill>
                    <a:schemeClr val="tx1"/>
                  </a:solidFill>
                  <a:latin typeface="+mj-lt"/>
                </a:rPr>
              </a:br>
              <a:r>
                <a:rPr lang="en-IN" sz="1200" dirty="0">
                  <a:solidFill>
                    <a:schemeClr val="tx1"/>
                  </a:solidFill>
                  <a:latin typeface="+mj-lt"/>
                </a:rPr>
                <a:t>MODE</a:t>
              </a:r>
              <a:endParaRPr lang="en-US" sz="1200" dirty="0">
                <a:solidFill>
                  <a:schemeClr val="tx1"/>
                </a:solidFill>
                <a:latin typeface="+mj-lt"/>
              </a:endParaRPr>
            </a:p>
          </p:txBody>
        </p:sp>
        <p:sp>
          <p:nvSpPr>
            <p:cNvPr id="22" name="Rectangle 21">
              <a:extLst>
                <a:ext uri="{FF2B5EF4-FFF2-40B4-BE49-F238E27FC236}">
                  <a16:creationId xmlns:a16="http://schemas.microsoft.com/office/drawing/2014/main" id="{742E5937-9090-4819-930A-869D13009E05}"/>
                </a:ext>
              </a:extLst>
            </p:cNvPr>
            <p:cNvSpPr/>
            <p:nvPr/>
          </p:nvSpPr>
          <p:spPr bwMode="auto">
            <a:xfrm>
              <a:off x="2544235" y="2061029"/>
              <a:ext cx="807798" cy="2358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IN" sz="1200" dirty="0">
                  <a:solidFill>
                    <a:schemeClr val="tx1"/>
                  </a:solidFill>
                  <a:latin typeface="+mj-lt"/>
                </a:rPr>
                <a:t>CREATE</a:t>
              </a:r>
              <a:endParaRPr lang="en-US" sz="1200" dirty="0">
                <a:solidFill>
                  <a:schemeClr val="tx1"/>
                </a:solidFill>
                <a:latin typeface="+mj-lt"/>
              </a:endParaRPr>
            </a:p>
          </p:txBody>
        </p:sp>
        <p:grpSp>
          <p:nvGrpSpPr>
            <p:cNvPr id="23" name="Group 22">
              <a:extLst>
                <a:ext uri="{FF2B5EF4-FFF2-40B4-BE49-F238E27FC236}">
                  <a16:creationId xmlns:a16="http://schemas.microsoft.com/office/drawing/2014/main" id="{4CBDA3B4-2B2E-4012-BA7D-BFBB9D37A12F}"/>
                </a:ext>
              </a:extLst>
            </p:cNvPr>
            <p:cNvGrpSpPr/>
            <p:nvPr/>
          </p:nvGrpSpPr>
          <p:grpSpPr>
            <a:xfrm>
              <a:off x="3862281" y="3155386"/>
              <a:ext cx="822447" cy="822447"/>
              <a:chOff x="3862281" y="3155386"/>
              <a:chExt cx="822447" cy="822447"/>
            </a:xfrm>
          </p:grpSpPr>
          <p:grpSp>
            <p:nvGrpSpPr>
              <p:cNvPr id="63" name="Group 62">
                <a:extLst>
                  <a:ext uri="{FF2B5EF4-FFF2-40B4-BE49-F238E27FC236}">
                    <a16:creationId xmlns:a16="http://schemas.microsoft.com/office/drawing/2014/main" id="{E4FC01F2-98FA-4C61-8C55-BFB98778978B}"/>
                  </a:ext>
                </a:extLst>
              </p:cNvPr>
              <p:cNvGrpSpPr/>
              <p:nvPr/>
            </p:nvGrpSpPr>
            <p:grpSpPr>
              <a:xfrm>
                <a:off x="3862281" y="3155386"/>
                <a:ext cx="822447" cy="822447"/>
                <a:chOff x="2247509" y="3320385"/>
                <a:chExt cx="596900" cy="596901"/>
              </a:xfrm>
              <a:solidFill>
                <a:srgbClr val="006256"/>
              </a:solidFill>
            </p:grpSpPr>
            <p:sp>
              <p:nvSpPr>
                <p:cNvPr id="70" name="Diamond 69">
                  <a:extLst>
                    <a:ext uri="{FF2B5EF4-FFF2-40B4-BE49-F238E27FC236}">
                      <a16:creationId xmlns:a16="http://schemas.microsoft.com/office/drawing/2014/main" id="{9AA54D2B-7C82-4EB1-9EE1-0246760BB0A3}"/>
                    </a:ext>
                  </a:extLst>
                </p:cNvPr>
                <p:cNvSpPr/>
                <p:nvPr/>
              </p:nvSpPr>
              <p:spPr bwMode="auto">
                <a:xfrm>
                  <a:off x="2247509"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71" name="Diamond 70">
                  <a:extLst>
                    <a:ext uri="{FF2B5EF4-FFF2-40B4-BE49-F238E27FC236}">
                      <a16:creationId xmlns:a16="http://schemas.microsoft.com/office/drawing/2014/main" id="{40948FB5-0B3A-423F-A7ED-169315880A3C}"/>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64" name="Graphic 489">
                <a:extLst>
                  <a:ext uri="{FF2B5EF4-FFF2-40B4-BE49-F238E27FC236}">
                    <a16:creationId xmlns:a16="http://schemas.microsoft.com/office/drawing/2014/main" id="{A73412DD-36FA-4ADD-AA3B-A7B9AAB11FAD}"/>
                  </a:ext>
                </a:extLst>
              </p:cNvPr>
              <p:cNvGrpSpPr/>
              <p:nvPr/>
            </p:nvGrpSpPr>
            <p:grpSpPr>
              <a:xfrm>
                <a:off x="4082164" y="3464960"/>
                <a:ext cx="382680" cy="203298"/>
                <a:chOff x="5456237" y="3092449"/>
                <a:chExt cx="1524000" cy="809625"/>
              </a:xfrm>
            </p:grpSpPr>
            <p:grpSp>
              <p:nvGrpSpPr>
                <p:cNvPr id="65" name="Graphic 489">
                  <a:extLst>
                    <a:ext uri="{FF2B5EF4-FFF2-40B4-BE49-F238E27FC236}">
                      <a16:creationId xmlns:a16="http://schemas.microsoft.com/office/drawing/2014/main" id="{13A12203-04EA-4436-A11C-D1AA4B344128}"/>
                    </a:ext>
                  </a:extLst>
                </p:cNvPr>
                <p:cNvGrpSpPr/>
                <p:nvPr/>
              </p:nvGrpSpPr>
              <p:grpSpPr>
                <a:xfrm>
                  <a:off x="5845753" y="3213117"/>
                  <a:ext cx="528884" cy="531996"/>
                  <a:chOff x="5845753" y="3213117"/>
                  <a:chExt cx="528884" cy="531996"/>
                </a:xfrm>
                <a:noFill/>
              </p:grpSpPr>
              <p:sp>
                <p:nvSpPr>
                  <p:cNvPr id="67" name="Freeform: Shape 66">
                    <a:extLst>
                      <a:ext uri="{FF2B5EF4-FFF2-40B4-BE49-F238E27FC236}">
                        <a16:creationId xmlns:a16="http://schemas.microsoft.com/office/drawing/2014/main" id="{213501B6-D544-44D7-82B1-4D8729C127D9}"/>
                      </a:ext>
                    </a:extLst>
                  </p:cNvPr>
                  <p:cNvSpPr/>
                  <p:nvPr/>
                </p:nvSpPr>
                <p:spPr>
                  <a:xfrm>
                    <a:off x="5845753" y="3213117"/>
                    <a:ext cx="528884" cy="531996"/>
                  </a:xfrm>
                  <a:custGeom>
                    <a:avLst/>
                    <a:gdLst>
                      <a:gd name="connsiteX0" fmla="*/ 528884 w 528884"/>
                      <a:gd name="connsiteY0" fmla="*/ 266046 h 531996"/>
                      <a:gd name="connsiteX1" fmla="*/ 482878 w 528884"/>
                      <a:gd name="connsiteY1" fmla="*/ 416160 h 531996"/>
                      <a:gd name="connsiteX2" fmla="*/ 114547 w 528884"/>
                      <a:gd name="connsiteY2" fmla="*/ 484740 h 531996"/>
                      <a:gd name="connsiteX3" fmla="*/ 46443 w 528884"/>
                      <a:gd name="connsiteY3" fmla="*/ 115837 h 531996"/>
                      <a:gd name="connsiteX4" fmla="*/ 414775 w 528884"/>
                      <a:gd name="connsiteY4" fmla="*/ 47257 h 531996"/>
                      <a:gd name="connsiteX5" fmla="*/ 510501 w 528884"/>
                      <a:gd name="connsiteY5" fmla="*/ 167748 h 53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884" h="531996">
                        <a:moveTo>
                          <a:pt x="528884" y="266046"/>
                        </a:moveTo>
                        <a:cubicBezTo>
                          <a:pt x="528884" y="317957"/>
                          <a:pt x="514120" y="369869"/>
                          <a:pt x="482878" y="416160"/>
                        </a:cubicBezTo>
                        <a:cubicBezTo>
                          <a:pt x="400011" y="538556"/>
                          <a:pt x="236086" y="568179"/>
                          <a:pt x="114547" y="484740"/>
                        </a:cubicBezTo>
                        <a:cubicBezTo>
                          <a:pt x="-5183" y="401301"/>
                          <a:pt x="-36425" y="236328"/>
                          <a:pt x="46443" y="115837"/>
                        </a:cubicBezTo>
                        <a:cubicBezTo>
                          <a:pt x="129310" y="-6559"/>
                          <a:pt x="293236" y="-36182"/>
                          <a:pt x="414775" y="47257"/>
                        </a:cubicBezTo>
                        <a:cubicBezTo>
                          <a:pt x="458971" y="76880"/>
                          <a:pt x="492118" y="119552"/>
                          <a:pt x="510501" y="16774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8" name="Freeform: Shape 67">
                    <a:extLst>
                      <a:ext uri="{FF2B5EF4-FFF2-40B4-BE49-F238E27FC236}">
                        <a16:creationId xmlns:a16="http://schemas.microsoft.com/office/drawing/2014/main" id="{E5B4D7E4-058B-46F1-B94C-E50572F5D0E5}"/>
                      </a:ext>
                    </a:extLst>
                  </p:cNvPr>
                  <p:cNvSpPr/>
                  <p:nvPr/>
                </p:nvSpPr>
                <p:spPr>
                  <a:xfrm>
                    <a:off x="6282530" y="3306856"/>
                    <a:ext cx="92011" cy="72294"/>
                  </a:xfrm>
                  <a:custGeom>
                    <a:avLst/>
                    <a:gdLst>
                      <a:gd name="connsiteX0" fmla="*/ 0 w 92011"/>
                      <a:gd name="connsiteY0" fmla="*/ 53721 h 72294"/>
                      <a:gd name="connsiteX1" fmla="*/ 73628 w 92011"/>
                      <a:gd name="connsiteY1" fmla="*/ 72295 h 72294"/>
                      <a:gd name="connsiteX2" fmla="*/ 92012 w 92011"/>
                      <a:gd name="connsiteY2" fmla="*/ 0 h 72294"/>
                    </a:gdLst>
                    <a:ahLst/>
                    <a:cxnLst>
                      <a:cxn ang="0">
                        <a:pos x="connsiteX0" y="connsiteY0"/>
                      </a:cxn>
                      <a:cxn ang="0">
                        <a:pos x="connsiteX1" y="connsiteY1"/>
                      </a:cxn>
                      <a:cxn ang="0">
                        <a:pos x="connsiteX2" y="connsiteY2"/>
                      </a:cxn>
                    </a:cxnLst>
                    <a:rect l="l" t="t" r="r" b="b"/>
                    <a:pathLst>
                      <a:path w="92011" h="72294">
                        <a:moveTo>
                          <a:pt x="0" y="53721"/>
                        </a:moveTo>
                        <a:cubicBezTo>
                          <a:pt x="73628" y="72295"/>
                          <a:pt x="73628" y="72295"/>
                          <a:pt x="73628" y="72295"/>
                        </a:cubicBezTo>
                        <a:cubicBezTo>
                          <a:pt x="92012" y="0"/>
                          <a:pt x="92012" y="0"/>
                          <a:pt x="92012"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9" name="Freeform: Shape 68">
                    <a:extLst>
                      <a:ext uri="{FF2B5EF4-FFF2-40B4-BE49-F238E27FC236}">
                        <a16:creationId xmlns:a16="http://schemas.microsoft.com/office/drawing/2014/main" id="{A04A137A-561C-441A-B70B-5F8FF6F07921}"/>
                      </a:ext>
                    </a:extLst>
                  </p:cNvPr>
                  <p:cNvSpPr/>
                  <p:nvPr/>
                </p:nvSpPr>
                <p:spPr>
                  <a:xfrm>
                    <a:off x="6110128" y="3316095"/>
                    <a:ext cx="147637" cy="188880"/>
                  </a:xfrm>
                  <a:custGeom>
                    <a:avLst/>
                    <a:gdLst>
                      <a:gd name="connsiteX0" fmla="*/ 0 w 147637"/>
                      <a:gd name="connsiteY0" fmla="*/ 0 h 188880"/>
                      <a:gd name="connsiteX1" fmla="*/ 0 w 147637"/>
                      <a:gd name="connsiteY1" fmla="*/ 188881 h 188880"/>
                      <a:gd name="connsiteX2" fmla="*/ 147638 w 147637"/>
                      <a:gd name="connsiteY2" fmla="*/ 188881 h 188880"/>
                    </a:gdLst>
                    <a:ahLst/>
                    <a:cxnLst>
                      <a:cxn ang="0">
                        <a:pos x="connsiteX0" y="connsiteY0"/>
                      </a:cxn>
                      <a:cxn ang="0">
                        <a:pos x="connsiteX1" y="connsiteY1"/>
                      </a:cxn>
                      <a:cxn ang="0">
                        <a:pos x="connsiteX2" y="connsiteY2"/>
                      </a:cxn>
                    </a:cxnLst>
                    <a:rect l="l" t="t" r="r" b="b"/>
                    <a:pathLst>
                      <a:path w="147637" h="188880">
                        <a:moveTo>
                          <a:pt x="0" y="0"/>
                        </a:moveTo>
                        <a:cubicBezTo>
                          <a:pt x="0" y="188881"/>
                          <a:pt x="0" y="188881"/>
                          <a:pt x="0" y="188881"/>
                        </a:cubicBezTo>
                        <a:lnTo>
                          <a:pt x="147638" y="188881"/>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66" name="Freeform: Shape 65">
                  <a:extLst>
                    <a:ext uri="{FF2B5EF4-FFF2-40B4-BE49-F238E27FC236}">
                      <a16:creationId xmlns:a16="http://schemas.microsoft.com/office/drawing/2014/main" id="{A77EABE4-D5CE-4417-A985-489B3C0D5CDA}"/>
                    </a:ext>
                  </a:extLst>
                </p:cNvPr>
                <p:cNvSpPr/>
                <p:nvPr/>
              </p:nvSpPr>
              <p:spPr>
                <a:xfrm>
                  <a:off x="5463380" y="3099592"/>
                  <a:ext cx="1512284" cy="799623"/>
                </a:xfrm>
                <a:custGeom>
                  <a:avLst/>
                  <a:gdLst>
                    <a:gd name="connsiteX0" fmla="*/ 710565 w 1512284"/>
                    <a:gd name="connsiteY0" fmla="*/ 799624 h 799623"/>
                    <a:gd name="connsiteX1" fmla="*/ 598742 w 1512284"/>
                    <a:gd name="connsiteY1" fmla="*/ 799624 h 799623"/>
                    <a:gd name="connsiteX2" fmla="*/ 213646 w 1512284"/>
                    <a:gd name="connsiteY2" fmla="*/ 799624 h 799623"/>
                    <a:gd name="connsiteX3" fmla="*/ 0 w 1512284"/>
                    <a:gd name="connsiteY3" fmla="*/ 582263 h 799623"/>
                    <a:gd name="connsiteX4" fmla="*/ 213646 w 1512284"/>
                    <a:gd name="connsiteY4" fmla="*/ 370523 h 799623"/>
                    <a:gd name="connsiteX5" fmla="*/ 255842 w 1512284"/>
                    <a:gd name="connsiteY5" fmla="*/ 376142 h 799623"/>
                    <a:gd name="connsiteX6" fmla="*/ 640842 w 1512284"/>
                    <a:gd name="connsiteY6" fmla="*/ 0 h 799623"/>
                    <a:gd name="connsiteX7" fmla="*/ 1014698 w 1512284"/>
                    <a:gd name="connsiteY7" fmla="*/ 300895 h 799623"/>
                    <a:gd name="connsiteX8" fmla="*/ 1222724 w 1512284"/>
                    <a:gd name="connsiteY8" fmla="*/ 208979 h 799623"/>
                    <a:gd name="connsiteX9" fmla="*/ 1512284 w 1512284"/>
                    <a:gd name="connsiteY9" fmla="*/ 507111 h 799623"/>
                    <a:gd name="connsiteX10" fmla="*/ 1222724 w 1512284"/>
                    <a:gd name="connsiteY10" fmla="*/ 799624 h 799623"/>
                    <a:gd name="connsiteX11" fmla="*/ 1222724 w 1512284"/>
                    <a:gd name="connsiteY11" fmla="*/ 799624 h 799623"/>
                    <a:gd name="connsiteX12" fmla="*/ 893826 w 1512284"/>
                    <a:gd name="connsiteY12" fmla="*/ 799624 h 799623"/>
                    <a:gd name="connsiteX13" fmla="*/ 809815 w 1512284"/>
                    <a:gd name="connsiteY13" fmla="*/ 799624 h 799623"/>
                    <a:gd name="connsiteX14" fmla="*/ 710565 w 1512284"/>
                    <a:gd name="connsiteY14" fmla="*/ 799624 h 79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2284" h="799623">
                      <a:moveTo>
                        <a:pt x="710565" y="799624"/>
                      </a:moveTo>
                      <a:lnTo>
                        <a:pt x="598742" y="799624"/>
                      </a:lnTo>
                      <a:cubicBezTo>
                        <a:pt x="213646" y="799624"/>
                        <a:pt x="213646" y="799624"/>
                        <a:pt x="213646" y="799624"/>
                      </a:cubicBezTo>
                      <a:cubicBezTo>
                        <a:pt x="95631" y="799624"/>
                        <a:pt x="0" y="702088"/>
                        <a:pt x="0" y="582263"/>
                      </a:cubicBezTo>
                      <a:cubicBezTo>
                        <a:pt x="0" y="462439"/>
                        <a:pt x="95536" y="370523"/>
                        <a:pt x="213646" y="370523"/>
                      </a:cubicBezTo>
                      <a:cubicBezTo>
                        <a:pt x="227743" y="370523"/>
                        <a:pt x="244602" y="370523"/>
                        <a:pt x="255842" y="376142"/>
                      </a:cubicBezTo>
                      <a:cubicBezTo>
                        <a:pt x="264224" y="167164"/>
                        <a:pt x="432911" y="0"/>
                        <a:pt x="640842" y="0"/>
                      </a:cubicBezTo>
                      <a:cubicBezTo>
                        <a:pt x="817912" y="0"/>
                        <a:pt x="969740" y="128207"/>
                        <a:pt x="1014698" y="300895"/>
                      </a:cubicBezTo>
                      <a:cubicBezTo>
                        <a:pt x="1068134" y="242411"/>
                        <a:pt x="1141190" y="208979"/>
                        <a:pt x="1222724" y="208979"/>
                      </a:cubicBezTo>
                      <a:cubicBezTo>
                        <a:pt x="1382935" y="208979"/>
                        <a:pt x="1512284" y="342710"/>
                        <a:pt x="1512284" y="507111"/>
                      </a:cubicBezTo>
                      <a:cubicBezTo>
                        <a:pt x="1512284" y="671513"/>
                        <a:pt x="1383030" y="799624"/>
                        <a:pt x="1222724" y="799624"/>
                      </a:cubicBezTo>
                      <a:lnTo>
                        <a:pt x="1222724" y="799624"/>
                      </a:lnTo>
                      <a:cubicBezTo>
                        <a:pt x="893826" y="799624"/>
                        <a:pt x="893826" y="799624"/>
                        <a:pt x="893826" y="799624"/>
                      </a:cubicBezTo>
                      <a:lnTo>
                        <a:pt x="809815" y="799624"/>
                      </a:lnTo>
                      <a:lnTo>
                        <a:pt x="710565" y="799624"/>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24" name="Group 23">
              <a:extLst>
                <a:ext uri="{FF2B5EF4-FFF2-40B4-BE49-F238E27FC236}">
                  <a16:creationId xmlns:a16="http://schemas.microsoft.com/office/drawing/2014/main" id="{587FCFC6-CBFD-4BC4-BE23-C3123F02F33A}"/>
                </a:ext>
              </a:extLst>
            </p:cNvPr>
            <p:cNvGrpSpPr/>
            <p:nvPr/>
          </p:nvGrpSpPr>
          <p:grpSpPr>
            <a:xfrm>
              <a:off x="2536911" y="2290298"/>
              <a:ext cx="822447" cy="822447"/>
              <a:chOff x="2651978" y="2290298"/>
              <a:chExt cx="822447" cy="822447"/>
            </a:xfrm>
          </p:grpSpPr>
          <p:grpSp>
            <p:nvGrpSpPr>
              <p:cNvPr id="48" name="Group 47">
                <a:extLst>
                  <a:ext uri="{FF2B5EF4-FFF2-40B4-BE49-F238E27FC236}">
                    <a16:creationId xmlns:a16="http://schemas.microsoft.com/office/drawing/2014/main" id="{91B67B8A-8303-443D-8088-1F7CCE3EA500}"/>
                  </a:ext>
                </a:extLst>
              </p:cNvPr>
              <p:cNvGrpSpPr/>
              <p:nvPr/>
            </p:nvGrpSpPr>
            <p:grpSpPr>
              <a:xfrm>
                <a:off x="2651978" y="2290298"/>
                <a:ext cx="822447" cy="822447"/>
                <a:chOff x="2247509" y="3324870"/>
                <a:chExt cx="596900" cy="596901"/>
              </a:xfrm>
              <a:solidFill>
                <a:srgbClr val="006256"/>
              </a:solidFill>
            </p:grpSpPr>
            <p:sp>
              <p:nvSpPr>
                <p:cNvPr id="61" name="Diamond 60">
                  <a:extLst>
                    <a:ext uri="{FF2B5EF4-FFF2-40B4-BE49-F238E27FC236}">
                      <a16:creationId xmlns:a16="http://schemas.microsoft.com/office/drawing/2014/main" id="{A2AF6BCF-92DA-4BA9-8104-67E05D0E477C}"/>
                    </a:ext>
                  </a:extLst>
                </p:cNvPr>
                <p:cNvSpPr/>
                <p:nvPr/>
              </p:nvSpPr>
              <p:spPr bwMode="auto">
                <a:xfrm>
                  <a:off x="2247509" y="3324870"/>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62" name="Diamond 61">
                  <a:extLst>
                    <a:ext uri="{FF2B5EF4-FFF2-40B4-BE49-F238E27FC236}">
                      <a16:creationId xmlns:a16="http://schemas.microsoft.com/office/drawing/2014/main" id="{7293C673-22CE-4980-A013-394AC435746C}"/>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49" name="Graphic 156">
                <a:extLst>
                  <a:ext uri="{FF2B5EF4-FFF2-40B4-BE49-F238E27FC236}">
                    <a16:creationId xmlns:a16="http://schemas.microsoft.com/office/drawing/2014/main" id="{A90AACA2-DA5C-4F41-9DAB-ACD0EB59048E}"/>
                  </a:ext>
                </a:extLst>
              </p:cNvPr>
              <p:cNvGrpSpPr/>
              <p:nvPr/>
            </p:nvGrpSpPr>
            <p:grpSpPr>
              <a:xfrm>
                <a:off x="2936920" y="2528804"/>
                <a:ext cx="252562" cy="297810"/>
                <a:chOff x="5894481" y="3116428"/>
                <a:chExt cx="647128" cy="763071"/>
              </a:xfrm>
              <a:noFill/>
            </p:grpSpPr>
            <p:sp>
              <p:nvSpPr>
                <p:cNvPr id="50" name="Freeform: Shape 49">
                  <a:extLst>
                    <a:ext uri="{FF2B5EF4-FFF2-40B4-BE49-F238E27FC236}">
                      <a16:creationId xmlns:a16="http://schemas.microsoft.com/office/drawing/2014/main" id="{DE6FFC2C-2981-4E1E-A25A-1CE1E2B8FE1A}"/>
                    </a:ext>
                  </a:extLst>
                </p:cNvPr>
                <p:cNvSpPr/>
                <p:nvPr/>
              </p:nvSpPr>
              <p:spPr>
                <a:xfrm>
                  <a:off x="6165471" y="3116428"/>
                  <a:ext cx="322227" cy="380833"/>
                </a:xfrm>
                <a:custGeom>
                  <a:avLst/>
                  <a:gdLst>
                    <a:gd name="connsiteX0" fmla="*/ 14284 w 322227"/>
                    <a:gd name="connsiteY0" fmla="*/ 380833 h 380833"/>
                    <a:gd name="connsiteX1" fmla="*/ 3140 w 322227"/>
                    <a:gd name="connsiteY1" fmla="*/ 375595 h 380833"/>
                    <a:gd name="connsiteX2" fmla="*/ 949 w 322227"/>
                    <a:gd name="connsiteY2" fmla="*/ 359783 h 380833"/>
                    <a:gd name="connsiteX3" fmla="*/ 27715 w 322227"/>
                    <a:gd name="connsiteY3" fmla="*/ 249103 h 380833"/>
                    <a:gd name="connsiteX4" fmla="*/ 29905 w 322227"/>
                    <a:gd name="connsiteY4" fmla="*/ 241197 h 380833"/>
                    <a:gd name="connsiteX5" fmla="*/ 230692 w 322227"/>
                    <a:gd name="connsiteY5" fmla="*/ 3929 h 380833"/>
                    <a:gd name="connsiteX6" fmla="*/ 250790 w 322227"/>
                    <a:gd name="connsiteY6" fmla="*/ 3929 h 380833"/>
                    <a:gd name="connsiteX7" fmla="*/ 317751 w 322227"/>
                    <a:gd name="connsiteY7" fmla="*/ 82987 h 380833"/>
                    <a:gd name="connsiteX8" fmla="*/ 322228 w 322227"/>
                    <a:gd name="connsiteY8" fmla="*/ 96131 h 380833"/>
                    <a:gd name="connsiteX9" fmla="*/ 317751 w 322227"/>
                    <a:gd name="connsiteY9" fmla="*/ 106704 h 380833"/>
                    <a:gd name="connsiteX10" fmla="*/ 116869 w 322227"/>
                    <a:gd name="connsiteY10" fmla="*/ 343972 h 380833"/>
                    <a:gd name="connsiteX11" fmla="*/ 110201 w 322227"/>
                    <a:gd name="connsiteY11" fmla="*/ 346639 h 380833"/>
                    <a:gd name="connsiteX12" fmla="*/ 16475 w 322227"/>
                    <a:gd name="connsiteY12" fmla="*/ 378262 h 380833"/>
                    <a:gd name="connsiteX13" fmla="*/ 14284 w 322227"/>
                    <a:gd name="connsiteY13" fmla="*/ 380833 h 380833"/>
                    <a:gd name="connsiteX14" fmla="*/ 14284 w 322227"/>
                    <a:gd name="connsiteY14" fmla="*/ 380833 h 380833"/>
                    <a:gd name="connsiteX15" fmla="*/ 52194 w 322227"/>
                    <a:gd name="connsiteY15" fmla="*/ 262247 h 380833"/>
                    <a:gd name="connsiteX16" fmla="*/ 52194 w 322227"/>
                    <a:gd name="connsiteY16" fmla="*/ 262247 h 380833"/>
                    <a:gd name="connsiteX17" fmla="*/ 108010 w 322227"/>
                    <a:gd name="connsiteY17" fmla="*/ 333399 h 380833"/>
                    <a:gd name="connsiteX18" fmla="*/ 108010 w 322227"/>
                    <a:gd name="connsiteY18" fmla="*/ 333399 h 380833"/>
                    <a:gd name="connsiteX19" fmla="*/ 108010 w 322227"/>
                    <a:gd name="connsiteY19" fmla="*/ 333399 h 3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2227" h="380833">
                      <a:moveTo>
                        <a:pt x="14284" y="380833"/>
                      </a:moveTo>
                      <a:cubicBezTo>
                        <a:pt x="9808" y="380833"/>
                        <a:pt x="7617" y="378166"/>
                        <a:pt x="3140" y="375595"/>
                      </a:cubicBezTo>
                      <a:cubicBezTo>
                        <a:pt x="949" y="370356"/>
                        <a:pt x="-1337" y="365022"/>
                        <a:pt x="949" y="359783"/>
                      </a:cubicBezTo>
                      <a:cubicBezTo>
                        <a:pt x="27715" y="249103"/>
                        <a:pt x="27715" y="249103"/>
                        <a:pt x="27715" y="249103"/>
                      </a:cubicBezTo>
                      <a:cubicBezTo>
                        <a:pt x="27715" y="246436"/>
                        <a:pt x="29905" y="243864"/>
                        <a:pt x="29905" y="241197"/>
                      </a:cubicBezTo>
                      <a:cubicBezTo>
                        <a:pt x="230692" y="3929"/>
                        <a:pt x="230692" y="3929"/>
                        <a:pt x="230692" y="3929"/>
                      </a:cubicBezTo>
                      <a:cubicBezTo>
                        <a:pt x="237360" y="-1310"/>
                        <a:pt x="246313" y="-1310"/>
                        <a:pt x="250790" y="3929"/>
                      </a:cubicBezTo>
                      <a:cubicBezTo>
                        <a:pt x="317751" y="82987"/>
                        <a:pt x="317751" y="82987"/>
                        <a:pt x="317751" y="82987"/>
                      </a:cubicBezTo>
                      <a:cubicBezTo>
                        <a:pt x="319942" y="88225"/>
                        <a:pt x="322228" y="90892"/>
                        <a:pt x="322228" y="96131"/>
                      </a:cubicBezTo>
                      <a:cubicBezTo>
                        <a:pt x="322228" y="98798"/>
                        <a:pt x="320037" y="104037"/>
                        <a:pt x="317751" y="106704"/>
                      </a:cubicBezTo>
                      <a:cubicBezTo>
                        <a:pt x="116869" y="343972"/>
                        <a:pt x="116869" y="343972"/>
                        <a:pt x="116869" y="343972"/>
                      </a:cubicBezTo>
                      <a:cubicBezTo>
                        <a:pt x="114678" y="346639"/>
                        <a:pt x="112392" y="346639"/>
                        <a:pt x="110201" y="346639"/>
                      </a:cubicBezTo>
                      <a:cubicBezTo>
                        <a:pt x="16475" y="378262"/>
                        <a:pt x="16475" y="378262"/>
                        <a:pt x="16475" y="378262"/>
                      </a:cubicBezTo>
                      <a:cubicBezTo>
                        <a:pt x="16475" y="380833"/>
                        <a:pt x="14284" y="380833"/>
                        <a:pt x="14284" y="380833"/>
                      </a:cubicBezTo>
                      <a:lnTo>
                        <a:pt x="14284" y="380833"/>
                      </a:lnTo>
                      <a:close/>
                      <a:moveTo>
                        <a:pt x="52194" y="262247"/>
                      </a:moveTo>
                      <a:lnTo>
                        <a:pt x="52194" y="262247"/>
                      </a:lnTo>
                      <a:moveTo>
                        <a:pt x="108010" y="333399"/>
                      </a:moveTo>
                      <a:lnTo>
                        <a:pt x="108010" y="333399"/>
                      </a:lnTo>
                      <a:lnTo>
                        <a:pt x="108010" y="333399"/>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1" name="Freeform: Shape 50">
                  <a:extLst>
                    <a:ext uri="{FF2B5EF4-FFF2-40B4-BE49-F238E27FC236}">
                      <a16:creationId xmlns:a16="http://schemas.microsoft.com/office/drawing/2014/main" id="{4FF16D75-FB79-41DB-B184-B2BB40EA4160}"/>
                    </a:ext>
                  </a:extLst>
                </p:cNvPr>
                <p:cNvSpPr/>
                <p:nvPr/>
              </p:nvSpPr>
              <p:spPr>
                <a:xfrm>
                  <a:off x="5894481" y="3278853"/>
                  <a:ext cx="647128" cy="600646"/>
                </a:xfrm>
                <a:custGeom>
                  <a:avLst/>
                  <a:gdLst>
                    <a:gd name="connsiteX0" fmla="*/ 593122 w 647128"/>
                    <a:gd name="connsiteY0" fmla="*/ 0 h 600646"/>
                    <a:gd name="connsiteX1" fmla="*/ 633603 w 647128"/>
                    <a:gd name="connsiteY1" fmla="*/ 0 h 600646"/>
                    <a:gd name="connsiteX2" fmla="*/ 647129 w 647128"/>
                    <a:gd name="connsiteY2" fmla="*/ 15811 h 600646"/>
                    <a:gd name="connsiteX3" fmla="*/ 647129 w 647128"/>
                    <a:gd name="connsiteY3" fmla="*/ 584835 h 600646"/>
                    <a:gd name="connsiteX4" fmla="*/ 633603 w 647128"/>
                    <a:gd name="connsiteY4" fmla="*/ 600647 h 600646"/>
                    <a:gd name="connsiteX5" fmla="*/ 633603 w 647128"/>
                    <a:gd name="connsiteY5" fmla="*/ 600647 h 600646"/>
                    <a:gd name="connsiteX6" fmla="*/ 13526 w 647128"/>
                    <a:gd name="connsiteY6" fmla="*/ 600647 h 600646"/>
                    <a:gd name="connsiteX7" fmla="*/ 0 w 647128"/>
                    <a:gd name="connsiteY7" fmla="*/ 584835 h 600646"/>
                    <a:gd name="connsiteX8" fmla="*/ 0 w 647128"/>
                    <a:gd name="connsiteY8" fmla="*/ 15811 h 600646"/>
                    <a:gd name="connsiteX9" fmla="*/ 13526 w 647128"/>
                    <a:gd name="connsiteY9" fmla="*/ 0 h 600646"/>
                    <a:gd name="connsiteX10" fmla="*/ 323564 w 647128"/>
                    <a:gd name="connsiteY10" fmla="*/ 0 h 60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128" h="600646">
                      <a:moveTo>
                        <a:pt x="593122" y="0"/>
                      </a:moveTo>
                      <a:cubicBezTo>
                        <a:pt x="633603" y="0"/>
                        <a:pt x="633603" y="0"/>
                        <a:pt x="633603" y="0"/>
                      </a:cubicBezTo>
                      <a:cubicBezTo>
                        <a:pt x="640366" y="0"/>
                        <a:pt x="647129" y="5239"/>
                        <a:pt x="647129" y="15811"/>
                      </a:cubicBezTo>
                      <a:cubicBezTo>
                        <a:pt x="647129" y="584835"/>
                        <a:pt x="647129" y="584835"/>
                        <a:pt x="647129" y="584835"/>
                      </a:cubicBezTo>
                      <a:cubicBezTo>
                        <a:pt x="647129" y="592741"/>
                        <a:pt x="640366" y="600647"/>
                        <a:pt x="633603" y="600647"/>
                      </a:cubicBezTo>
                      <a:lnTo>
                        <a:pt x="633603" y="600647"/>
                      </a:lnTo>
                      <a:cubicBezTo>
                        <a:pt x="13526" y="600647"/>
                        <a:pt x="13526" y="600647"/>
                        <a:pt x="13526" y="600647"/>
                      </a:cubicBezTo>
                      <a:cubicBezTo>
                        <a:pt x="4572" y="600647"/>
                        <a:pt x="0" y="592741"/>
                        <a:pt x="0" y="584835"/>
                      </a:cubicBezTo>
                      <a:cubicBezTo>
                        <a:pt x="0" y="15811"/>
                        <a:pt x="0" y="15811"/>
                        <a:pt x="0" y="15811"/>
                      </a:cubicBezTo>
                      <a:cubicBezTo>
                        <a:pt x="0" y="5239"/>
                        <a:pt x="4477" y="0"/>
                        <a:pt x="13526" y="0"/>
                      </a:cubicBezTo>
                      <a:cubicBezTo>
                        <a:pt x="323564" y="0"/>
                        <a:pt x="323564" y="0"/>
                        <a:pt x="323564"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2" name="Freeform: Shape 51">
                  <a:extLst>
                    <a:ext uri="{FF2B5EF4-FFF2-40B4-BE49-F238E27FC236}">
                      <a16:creationId xmlns:a16="http://schemas.microsoft.com/office/drawing/2014/main" id="{C47CC6E7-2E76-4888-B740-D69886CC79B6}"/>
                    </a:ext>
                  </a:extLst>
                </p:cNvPr>
                <p:cNvSpPr/>
                <p:nvPr/>
              </p:nvSpPr>
              <p:spPr>
                <a:xfrm>
                  <a:off x="5966300" y="3369912"/>
                  <a:ext cx="485393" cy="418623"/>
                </a:xfrm>
                <a:custGeom>
                  <a:avLst/>
                  <a:gdLst>
                    <a:gd name="connsiteX0" fmla="*/ 485394 w 485393"/>
                    <a:gd name="connsiteY0" fmla="*/ 32195 h 418623"/>
                    <a:gd name="connsiteX1" fmla="*/ 485394 w 485393"/>
                    <a:gd name="connsiteY1" fmla="*/ 402527 h 418623"/>
                    <a:gd name="connsiteX2" fmla="*/ 471869 w 485393"/>
                    <a:gd name="connsiteY2" fmla="*/ 418624 h 418623"/>
                    <a:gd name="connsiteX3" fmla="*/ 471869 w 485393"/>
                    <a:gd name="connsiteY3" fmla="*/ 418624 h 418623"/>
                    <a:gd name="connsiteX4" fmla="*/ 391001 w 485393"/>
                    <a:gd name="connsiteY4" fmla="*/ 418624 h 418623"/>
                    <a:gd name="connsiteX5" fmla="*/ 377476 w 485393"/>
                    <a:gd name="connsiteY5" fmla="*/ 402527 h 418623"/>
                    <a:gd name="connsiteX6" fmla="*/ 377476 w 485393"/>
                    <a:gd name="connsiteY6" fmla="*/ 289846 h 418623"/>
                    <a:gd name="connsiteX7" fmla="*/ 269653 w 485393"/>
                    <a:gd name="connsiteY7" fmla="*/ 289846 h 418623"/>
                    <a:gd name="connsiteX8" fmla="*/ 269653 w 485393"/>
                    <a:gd name="connsiteY8" fmla="*/ 402527 h 418623"/>
                    <a:gd name="connsiteX9" fmla="*/ 256127 w 485393"/>
                    <a:gd name="connsiteY9" fmla="*/ 418624 h 418623"/>
                    <a:gd name="connsiteX10" fmla="*/ 13526 w 485393"/>
                    <a:gd name="connsiteY10" fmla="*/ 418624 h 418623"/>
                    <a:gd name="connsiteX11" fmla="*/ 0 w 485393"/>
                    <a:gd name="connsiteY11" fmla="*/ 402527 h 418623"/>
                    <a:gd name="connsiteX12" fmla="*/ 0 w 485393"/>
                    <a:gd name="connsiteY12" fmla="*/ 16097 h 418623"/>
                    <a:gd name="connsiteX13" fmla="*/ 13526 w 485393"/>
                    <a:gd name="connsiteY13" fmla="*/ 0 h 418623"/>
                    <a:gd name="connsiteX14" fmla="*/ 134874 w 485393"/>
                    <a:gd name="connsiteY14" fmla="*/ 0 h 41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393" h="418623">
                      <a:moveTo>
                        <a:pt x="485394" y="32195"/>
                      </a:moveTo>
                      <a:cubicBezTo>
                        <a:pt x="485394" y="402527"/>
                        <a:pt x="485394" y="402527"/>
                        <a:pt x="485394" y="402527"/>
                      </a:cubicBezTo>
                      <a:cubicBezTo>
                        <a:pt x="485394" y="410623"/>
                        <a:pt x="478631" y="418624"/>
                        <a:pt x="471869" y="418624"/>
                      </a:cubicBezTo>
                      <a:lnTo>
                        <a:pt x="471869" y="418624"/>
                      </a:lnTo>
                      <a:cubicBezTo>
                        <a:pt x="391001" y="418624"/>
                        <a:pt x="391001" y="418624"/>
                        <a:pt x="391001" y="418624"/>
                      </a:cubicBezTo>
                      <a:cubicBezTo>
                        <a:pt x="382048" y="418624"/>
                        <a:pt x="377476" y="410528"/>
                        <a:pt x="377476" y="402527"/>
                      </a:cubicBezTo>
                      <a:cubicBezTo>
                        <a:pt x="377476" y="289846"/>
                        <a:pt x="377476" y="289846"/>
                        <a:pt x="377476" y="289846"/>
                      </a:cubicBezTo>
                      <a:cubicBezTo>
                        <a:pt x="269653" y="289846"/>
                        <a:pt x="269653" y="289846"/>
                        <a:pt x="269653" y="289846"/>
                      </a:cubicBezTo>
                      <a:cubicBezTo>
                        <a:pt x="269653" y="402527"/>
                        <a:pt x="269653" y="402527"/>
                        <a:pt x="269653" y="402527"/>
                      </a:cubicBezTo>
                      <a:cubicBezTo>
                        <a:pt x="269653" y="410623"/>
                        <a:pt x="262890" y="418624"/>
                        <a:pt x="256127" y="418624"/>
                      </a:cubicBezTo>
                      <a:cubicBezTo>
                        <a:pt x="13526" y="418624"/>
                        <a:pt x="13526" y="418624"/>
                        <a:pt x="13526" y="418624"/>
                      </a:cubicBezTo>
                      <a:cubicBezTo>
                        <a:pt x="4572" y="418624"/>
                        <a:pt x="0" y="410528"/>
                        <a:pt x="0" y="402527"/>
                      </a:cubicBezTo>
                      <a:cubicBezTo>
                        <a:pt x="0" y="16097"/>
                        <a:pt x="0" y="16097"/>
                        <a:pt x="0" y="16097"/>
                      </a:cubicBezTo>
                      <a:cubicBezTo>
                        <a:pt x="0" y="5334"/>
                        <a:pt x="4477" y="0"/>
                        <a:pt x="13526" y="0"/>
                      </a:cubicBezTo>
                      <a:cubicBezTo>
                        <a:pt x="134874" y="0"/>
                        <a:pt x="134874" y="0"/>
                        <a:pt x="134874"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3" name="Freeform: Shape 52">
                  <a:extLst>
                    <a:ext uri="{FF2B5EF4-FFF2-40B4-BE49-F238E27FC236}">
                      <a16:creationId xmlns:a16="http://schemas.microsoft.com/office/drawing/2014/main" id="{D65515E6-0133-4A86-8A06-5C15CFEC3873}"/>
                    </a:ext>
                  </a:extLst>
                </p:cNvPr>
                <p:cNvSpPr/>
                <p:nvPr/>
              </p:nvSpPr>
              <p:spPr>
                <a:xfrm>
                  <a:off x="6218046" y="3715669"/>
                  <a:ext cx="143827" cy="9525"/>
                </a:xfrm>
                <a:custGeom>
                  <a:avLst/>
                  <a:gdLst>
                    <a:gd name="connsiteX0" fmla="*/ 143828 w 143827"/>
                    <a:gd name="connsiteY0" fmla="*/ 0 h 9525"/>
                    <a:gd name="connsiteX1" fmla="*/ 0 w 143827"/>
                    <a:gd name="connsiteY1" fmla="*/ 0 h 9525"/>
                  </a:gdLst>
                  <a:ahLst/>
                  <a:cxnLst>
                    <a:cxn ang="0">
                      <a:pos x="connsiteX0" y="connsiteY0"/>
                    </a:cxn>
                    <a:cxn ang="0">
                      <a:pos x="connsiteX1" y="connsiteY1"/>
                    </a:cxn>
                  </a:cxnLst>
                  <a:rect l="l" t="t" r="r" b="b"/>
                  <a:pathLst>
                    <a:path w="143827" h="9525">
                      <a:moveTo>
                        <a:pt x="143828"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4" name="Freeform: Shape 53">
                  <a:extLst>
                    <a:ext uri="{FF2B5EF4-FFF2-40B4-BE49-F238E27FC236}">
                      <a16:creationId xmlns:a16="http://schemas.microsoft.com/office/drawing/2014/main" id="{444398A8-087A-4270-A3F5-5D6B462E6D0C}"/>
                    </a:ext>
                  </a:extLst>
                </p:cNvPr>
                <p:cNvSpPr/>
                <p:nvPr/>
              </p:nvSpPr>
              <p:spPr>
                <a:xfrm>
                  <a:off x="6218046" y="3788536"/>
                  <a:ext cx="143827" cy="9525"/>
                </a:xfrm>
                <a:custGeom>
                  <a:avLst/>
                  <a:gdLst>
                    <a:gd name="connsiteX0" fmla="*/ 143828 w 143827"/>
                    <a:gd name="connsiteY0" fmla="*/ 0 h 9525"/>
                    <a:gd name="connsiteX1" fmla="*/ 0 w 143827"/>
                    <a:gd name="connsiteY1" fmla="*/ 0 h 9525"/>
                  </a:gdLst>
                  <a:ahLst/>
                  <a:cxnLst>
                    <a:cxn ang="0">
                      <a:pos x="connsiteX0" y="connsiteY0"/>
                    </a:cxn>
                    <a:cxn ang="0">
                      <a:pos x="connsiteX1" y="connsiteY1"/>
                    </a:cxn>
                  </a:cxnLst>
                  <a:rect l="l" t="t" r="r" b="b"/>
                  <a:pathLst>
                    <a:path w="143827" h="9525">
                      <a:moveTo>
                        <a:pt x="143828"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5" name="Freeform: Shape 54">
                  <a:extLst>
                    <a:ext uri="{FF2B5EF4-FFF2-40B4-BE49-F238E27FC236}">
                      <a16:creationId xmlns:a16="http://schemas.microsoft.com/office/drawing/2014/main" id="{B6D276C6-243B-4C94-842F-DD638F1BB585}"/>
                    </a:ext>
                  </a:extLst>
                </p:cNvPr>
                <p:cNvSpPr/>
                <p:nvPr/>
              </p:nvSpPr>
              <p:spPr>
                <a:xfrm>
                  <a:off x="5984397" y="3551935"/>
                  <a:ext cx="125825" cy="9525"/>
                </a:xfrm>
                <a:custGeom>
                  <a:avLst/>
                  <a:gdLst>
                    <a:gd name="connsiteX0" fmla="*/ 125825 w 125825"/>
                    <a:gd name="connsiteY0" fmla="*/ 0 h 9525"/>
                    <a:gd name="connsiteX1" fmla="*/ 0 w 125825"/>
                    <a:gd name="connsiteY1" fmla="*/ 0 h 9525"/>
                  </a:gdLst>
                  <a:ahLst/>
                  <a:cxnLst>
                    <a:cxn ang="0">
                      <a:pos x="connsiteX0" y="connsiteY0"/>
                    </a:cxn>
                    <a:cxn ang="0">
                      <a:pos x="connsiteX1" y="connsiteY1"/>
                    </a:cxn>
                  </a:cxnLst>
                  <a:rect l="l" t="t" r="r" b="b"/>
                  <a:pathLst>
                    <a:path w="125825" h="9525">
                      <a:moveTo>
                        <a:pt x="125825"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6" name="Freeform: Shape 55">
                  <a:extLst>
                    <a:ext uri="{FF2B5EF4-FFF2-40B4-BE49-F238E27FC236}">
                      <a16:creationId xmlns:a16="http://schemas.microsoft.com/office/drawing/2014/main" id="{C61241C6-FC5D-480E-819D-00E9EC805394}"/>
                    </a:ext>
                  </a:extLst>
                </p:cNvPr>
                <p:cNvSpPr/>
                <p:nvPr/>
              </p:nvSpPr>
              <p:spPr>
                <a:xfrm>
                  <a:off x="6325869" y="3588320"/>
                  <a:ext cx="107823" cy="9525"/>
                </a:xfrm>
                <a:custGeom>
                  <a:avLst/>
                  <a:gdLst>
                    <a:gd name="connsiteX0" fmla="*/ 107823 w 107823"/>
                    <a:gd name="connsiteY0" fmla="*/ 0 h 9525"/>
                    <a:gd name="connsiteX1" fmla="*/ 0 w 107823"/>
                    <a:gd name="connsiteY1" fmla="*/ 0 h 9525"/>
                  </a:gdLst>
                  <a:ahLst/>
                  <a:cxnLst>
                    <a:cxn ang="0">
                      <a:pos x="connsiteX0" y="connsiteY0"/>
                    </a:cxn>
                    <a:cxn ang="0">
                      <a:pos x="connsiteX1" y="connsiteY1"/>
                    </a:cxn>
                  </a:cxnLst>
                  <a:rect l="l" t="t" r="r" b="b"/>
                  <a:pathLst>
                    <a:path w="107823" h="9525">
                      <a:moveTo>
                        <a:pt x="107823"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7" name="Freeform: Shape 56">
                  <a:extLst>
                    <a:ext uri="{FF2B5EF4-FFF2-40B4-BE49-F238E27FC236}">
                      <a16:creationId xmlns:a16="http://schemas.microsoft.com/office/drawing/2014/main" id="{6E5A8DF9-8370-43B9-A0EE-511AA868267D}"/>
                    </a:ext>
                  </a:extLst>
                </p:cNvPr>
                <p:cNvSpPr/>
                <p:nvPr/>
              </p:nvSpPr>
              <p:spPr>
                <a:xfrm>
                  <a:off x="6325869" y="3533647"/>
                  <a:ext cx="107823" cy="9525"/>
                </a:xfrm>
                <a:custGeom>
                  <a:avLst/>
                  <a:gdLst>
                    <a:gd name="connsiteX0" fmla="*/ 107823 w 107823"/>
                    <a:gd name="connsiteY0" fmla="*/ 0 h 9525"/>
                    <a:gd name="connsiteX1" fmla="*/ 0 w 107823"/>
                    <a:gd name="connsiteY1" fmla="*/ 0 h 9525"/>
                  </a:gdLst>
                  <a:ahLst/>
                  <a:cxnLst>
                    <a:cxn ang="0">
                      <a:pos x="connsiteX0" y="connsiteY0"/>
                    </a:cxn>
                    <a:cxn ang="0">
                      <a:pos x="connsiteX1" y="connsiteY1"/>
                    </a:cxn>
                  </a:cxnLst>
                  <a:rect l="l" t="t" r="r" b="b"/>
                  <a:pathLst>
                    <a:path w="107823" h="9525">
                      <a:moveTo>
                        <a:pt x="107823"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8" name="Freeform: Shape 57">
                  <a:extLst>
                    <a:ext uri="{FF2B5EF4-FFF2-40B4-BE49-F238E27FC236}">
                      <a16:creationId xmlns:a16="http://schemas.microsoft.com/office/drawing/2014/main" id="{4BBE1620-347F-400B-8B4B-1C738F9AF7D3}"/>
                    </a:ext>
                  </a:extLst>
                </p:cNvPr>
                <p:cNvSpPr/>
                <p:nvPr/>
              </p:nvSpPr>
              <p:spPr>
                <a:xfrm>
                  <a:off x="5984397" y="3656519"/>
                  <a:ext cx="125825" cy="95535"/>
                </a:xfrm>
                <a:custGeom>
                  <a:avLst/>
                  <a:gdLst>
                    <a:gd name="connsiteX0" fmla="*/ 125825 w 125825"/>
                    <a:gd name="connsiteY0" fmla="*/ 95536 h 95535"/>
                    <a:gd name="connsiteX1" fmla="*/ 125825 w 125825"/>
                    <a:gd name="connsiteY1" fmla="*/ 95536 h 95535"/>
                    <a:gd name="connsiteX2" fmla="*/ 97822 w 125825"/>
                    <a:gd name="connsiteY2" fmla="*/ 95536 h 95535"/>
                    <a:gd name="connsiteX3" fmla="*/ 97822 w 125825"/>
                    <a:gd name="connsiteY3" fmla="*/ 0 h 95535"/>
                    <a:gd name="connsiteX4" fmla="*/ 0 w 125825"/>
                    <a:gd name="connsiteY4" fmla="*/ 0 h 9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25" h="95535">
                      <a:moveTo>
                        <a:pt x="125825" y="95536"/>
                      </a:moveTo>
                      <a:lnTo>
                        <a:pt x="125825" y="95536"/>
                      </a:lnTo>
                      <a:cubicBezTo>
                        <a:pt x="97822" y="95536"/>
                        <a:pt x="97822" y="95536"/>
                        <a:pt x="97822" y="95536"/>
                      </a:cubicBezTo>
                      <a:cubicBezTo>
                        <a:pt x="97822" y="0"/>
                        <a:pt x="97822" y="0"/>
                        <a:pt x="97822" y="0"/>
                      </a:cubicBezTo>
                      <a:cubicBezTo>
                        <a:pt x="0" y="0"/>
                        <a:pt x="0" y="0"/>
                        <a:pt x="0"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9" name="Freeform: Shape 58">
                  <a:extLst>
                    <a:ext uri="{FF2B5EF4-FFF2-40B4-BE49-F238E27FC236}">
                      <a16:creationId xmlns:a16="http://schemas.microsoft.com/office/drawing/2014/main" id="{4F93BD6A-4DDB-484C-8293-34F6BBF1599C}"/>
                    </a:ext>
                  </a:extLst>
                </p:cNvPr>
                <p:cNvSpPr/>
                <p:nvPr/>
              </p:nvSpPr>
              <p:spPr>
                <a:xfrm>
                  <a:off x="6195376" y="3357625"/>
                  <a:ext cx="86963" cy="102774"/>
                </a:xfrm>
                <a:custGeom>
                  <a:avLst/>
                  <a:gdLst>
                    <a:gd name="connsiteX0" fmla="*/ 0 w 86963"/>
                    <a:gd name="connsiteY0" fmla="*/ 0 h 102774"/>
                    <a:gd name="connsiteX1" fmla="*/ 86963 w 86963"/>
                    <a:gd name="connsiteY1" fmla="*/ 102775 h 102774"/>
                  </a:gdLst>
                  <a:ahLst/>
                  <a:cxnLst>
                    <a:cxn ang="0">
                      <a:pos x="connsiteX0" y="connsiteY0"/>
                    </a:cxn>
                    <a:cxn ang="0">
                      <a:pos x="connsiteX1" y="connsiteY1"/>
                    </a:cxn>
                  </a:cxnLst>
                  <a:rect l="l" t="t" r="r" b="b"/>
                  <a:pathLst>
                    <a:path w="86963" h="102774">
                      <a:moveTo>
                        <a:pt x="0" y="0"/>
                      </a:moveTo>
                      <a:lnTo>
                        <a:pt x="86963" y="10277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0" name="Freeform: Shape 59">
                  <a:extLst>
                    <a:ext uri="{FF2B5EF4-FFF2-40B4-BE49-F238E27FC236}">
                      <a16:creationId xmlns:a16="http://schemas.microsoft.com/office/drawing/2014/main" id="{1173B8D3-DA85-46CA-9E05-C833592F8C8E}"/>
                    </a:ext>
                  </a:extLst>
                </p:cNvPr>
                <p:cNvSpPr/>
                <p:nvPr/>
              </p:nvSpPr>
              <p:spPr>
                <a:xfrm>
                  <a:off x="6326535" y="3202653"/>
                  <a:ext cx="91725" cy="87725"/>
                </a:xfrm>
                <a:custGeom>
                  <a:avLst/>
                  <a:gdLst>
                    <a:gd name="connsiteX0" fmla="*/ 0 w 91725"/>
                    <a:gd name="connsiteY0" fmla="*/ 0 h 87725"/>
                    <a:gd name="connsiteX1" fmla="*/ 91726 w 91725"/>
                    <a:gd name="connsiteY1" fmla="*/ 87725 h 87725"/>
                  </a:gdLst>
                  <a:ahLst/>
                  <a:cxnLst>
                    <a:cxn ang="0">
                      <a:pos x="connsiteX0" y="connsiteY0"/>
                    </a:cxn>
                    <a:cxn ang="0">
                      <a:pos x="connsiteX1" y="connsiteY1"/>
                    </a:cxn>
                  </a:cxnLst>
                  <a:rect l="l" t="t" r="r" b="b"/>
                  <a:pathLst>
                    <a:path w="91725" h="87725">
                      <a:moveTo>
                        <a:pt x="0" y="0"/>
                      </a:moveTo>
                      <a:lnTo>
                        <a:pt x="91726" y="8772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25" name="Group 24">
              <a:extLst>
                <a:ext uri="{FF2B5EF4-FFF2-40B4-BE49-F238E27FC236}">
                  <a16:creationId xmlns:a16="http://schemas.microsoft.com/office/drawing/2014/main" id="{4F7C8196-955C-4062-97FB-6BDDABEAB4DC}"/>
                </a:ext>
              </a:extLst>
            </p:cNvPr>
            <p:cNvGrpSpPr/>
            <p:nvPr/>
          </p:nvGrpSpPr>
          <p:grpSpPr>
            <a:xfrm>
              <a:off x="1211541" y="3161567"/>
              <a:ext cx="822447" cy="822447"/>
              <a:chOff x="1211541" y="3161567"/>
              <a:chExt cx="822447" cy="822447"/>
            </a:xfrm>
          </p:grpSpPr>
          <p:grpSp>
            <p:nvGrpSpPr>
              <p:cNvPr id="38" name="Group 37">
                <a:extLst>
                  <a:ext uri="{FF2B5EF4-FFF2-40B4-BE49-F238E27FC236}">
                    <a16:creationId xmlns:a16="http://schemas.microsoft.com/office/drawing/2014/main" id="{ED613CAF-8B02-46C8-B685-2088AAB756A9}"/>
                  </a:ext>
                </a:extLst>
              </p:cNvPr>
              <p:cNvGrpSpPr/>
              <p:nvPr/>
            </p:nvGrpSpPr>
            <p:grpSpPr>
              <a:xfrm>
                <a:off x="1211541" y="3161567"/>
                <a:ext cx="822447" cy="822447"/>
                <a:chOff x="2247509" y="3324870"/>
                <a:chExt cx="596900" cy="596901"/>
              </a:xfrm>
              <a:solidFill>
                <a:srgbClr val="006256"/>
              </a:solidFill>
            </p:grpSpPr>
            <p:sp>
              <p:nvSpPr>
                <p:cNvPr id="46" name="Diamond 45">
                  <a:extLst>
                    <a:ext uri="{FF2B5EF4-FFF2-40B4-BE49-F238E27FC236}">
                      <a16:creationId xmlns:a16="http://schemas.microsoft.com/office/drawing/2014/main" id="{ABBDA4B5-731B-46F4-B64D-396D27663E5A}"/>
                    </a:ext>
                  </a:extLst>
                </p:cNvPr>
                <p:cNvSpPr/>
                <p:nvPr/>
              </p:nvSpPr>
              <p:spPr bwMode="auto">
                <a:xfrm>
                  <a:off x="2247509" y="3324870"/>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47" name="Diamond 46">
                  <a:extLst>
                    <a:ext uri="{FF2B5EF4-FFF2-40B4-BE49-F238E27FC236}">
                      <a16:creationId xmlns:a16="http://schemas.microsoft.com/office/drawing/2014/main" id="{3F5E28CD-F6D2-4B1B-8D87-00BACF07B4F0}"/>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39" name="Graphic 729">
                <a:extLst>
                  <a:ext uri="{FF2B5EF4-FFF2-40B4-BE49-F238E27FC236}">
                    <a16:creationId xmlns:a16="http://schemas.microsoft.com/office/drawing/2014/main" id="{027460F9-D45A-4EEE-AD28-98E7D4943606}"/>
                  </a:ext>
                </a:extLst>
              </p:cNvPr>
              <p:cNvGrpSpPr/>
              <p:nvPr/>
            </p:nvGrpSpPr>
            <p:grpSpPr>
              <a:xfrm>
                <a:off x="1468100" y="3383756"/>
                <a:ext cx="309330" cy="378070"/>
                <a:chOff x="6089649" y="3340099"/>
                <a:chExt cx="257175" cy="314325"/>
              </a:xfrm>
            </p:grpSpPr>
            <p:sp>
              <p:nvSpPr>
                <p:cNvPr id="40" name="Freeform: Shape 39">
                  <a:extLst>
                    <a:ext uri="{FF2B5EF4-FFF2-40B4-BE49-F238E27FC236}">
                      <a16:creationId xmlns:a16="http://schemas.microsoft.com/office/drawing/2014/main" id="{E79CCC19-A6A8-4937-805B-57DBE57571DC}"/>
                    </a:ext>
                  </a:extLst>
                </p:cNvPr>
                <p:cNvSpPr/>
                <p:nvPr/>
              </p:nvSpPr>
              <p:spPr>
                <a:xfrm>
                  <a:off x="6094697" y="3345051"/>
                  <a:ext cx="248030" cy="225932"/>
                </a:xfrm>
                <a:custGeom>
                  <a:avLst/>
                  <a:gdLst>
                    <a:gd name="connsiteX0" fmla="*/ 174022 w 248030"/>
                    <a:gd name="connsiteY0" fmla="*/ 210026 h 225932"/>
                    <a:gd name="connsiteX1" fmla="*/ 194977 w 248030"/>
                    <a:gd name="connsiteY1" fmla="*/ 225933 h 225932"/>
                    <a:gd name="connsiteX2" fmla="*/ 225838 w 248030"/>
                    <a:gd name="connsiteY2" fmla="*/ 195072 h 225932"/>
                    <a:gd name="connsiteX3" fmla="*/ 209931 w 248030"/>
                    <a:gd name="connsiteY3" fmla="*/ 174212 h 225932"/>
                    <a:gd name="connsiteX4" fmla="*/ 220123 w 248030"/>
                    <a:gd name="connsiteY4" fmla="*/ 149543 h 225932"/>
                    <a:gd name="connsiteX5" fmla="*/ 246126 w 248030"/>
                    <a:gd name="connsiteY5" fmla="*/ 146018 h 225932"/>
                    <a:gd name="connsiteX6" fmla="*/ 248031 w 248030"/>
                    <a:gd name="connsiteY6" fmla="*/ 124206 h 225932"/>
                    <a:gd name="connsiteX7" fmla="*/ 246126 w 248030"/>
                    <a:gd name="connsiteY7" fmla="*/ 102394 h 225932"/>
                    <a:gd name="connsiteX8" fmla="*/ 220123 w 248030"/>
                    <a:gd name="connsiteY8" fmla="*/ 98870 h 225932"/>
                    <a:gd name="connsiteX9" fmla="*/ 209931 w 248030"/>
                    <a:gd name="connsiteY9" fmla="*/ 74200 h 225932"/>
                    <a:gd name="connsiteX10" fmla="*/ 225838 w 248030"/>
                    <a:gd name="connsiteY10" fmla="*/ 53340 h 225932"/>
                    <a:gd name="connsiteX11" fmla="*/ 194977 w 248030"/>
                    <a:gd name="connsiteY11" fmla="*/ 22289 h 225932"/>
                    <a:gd name="connsiteX12" fmla="*/ 174022 w 248030"/>
                    <a:gd name="connsiteY12" fmla="*/ 38100 h 225932"/>
                    <a:gd name="connsiteX13" fmla="*/ 149352 w 248030"/>
                    <a:gd name="connsiteY13" fmla="*/ 27908 h 225932"/>
                    <a:gd name="connsiteX14" fmla="*/ 145828 w 248030"/>
                    <a:gd name="connsiteY14" fmla="*/ 1905 h 225932"/>
                    <a:gd name="connsiteX15" fmla="*/ 124016 w 248030"/>
                    <a:gd name="connsiteY15" fmla="*/ 0 h 225932"/>
                    <a:gd name="connsiteX16" fmla="*/ 102203 w 248030"/>
                    <a:gd name="connsiteY16" fmla="*/ 1905 h 225932"/>
                    <a:gd name="connsiteX17" fmla="*/ 98679 w 248030"/>
                    <a:gd name="connsiteY17" fmla="*/ 27908 h 225932"/>
                    <a:gd name="connsiteX18" fmla="*/ 74009 w 248030"/>
                    <a:gd name="connsiteY18" fmla="*/ 38100 h 225932"/>
                    <a:gd name="connsiteX19" fmla="*/ 53054 w 248030"/>
                    <a:gd name="connsiteY19" fmla="*/ 22289 h 225932"/>
                    <a:gd name="connsiteX20" fmla="*/ 22193 w 248030"/>
                    <a:gd name="connsiteY20" fmla="*/ 53150 h 225932"/>
                    <a:gd name="connsiteX21" fmla="*/ 38100 w 248030"/>
                    <a:gd name="connsiteY21" fmla="*/ 74009 h 225932"/>
                    <a:gd name="connsiteX22" fmla="*/ 27908 w 248030"/>
                    <a:gd name="connsiteY22" fmla="*/ 98679 h 225932"/>
                    <a:gd name="connsiteX23" fmla="*/ 1905 w 248030"/>
                    <a:gd name="connsiteY23" fmla="*/ 102203 h 225932"/>
                    <a:gd name="connsiteX24" fmla="*/ 0 w 248030"/>
                    <a:gd name="connsiteY24" fmla="*/ 124016 h 225932"/>
                    <a:gd name="connsiteX25" fmla="*/ 1905 w 248030"/>
                    <a:gd name="connsiteY25" fmla="*/ 145828 h 225932"/>
                    <a:gd name="connsiteX26" fmla="*/ 27908 w 248030"/>
                    <a:gd name="connsiteY26" fmla="*/ 149352 h 225932"/>
                    <a:gd name="connsiteX27" fmla="*/ 38100 w 248030"/>
                    <a:gd name="connsiteY27" fmla="*/ 174022 h 225932"/>
                    <a:gd name="connsiteX28" fmla="*/ 22193 w 248030"/>
                    <a:gd name="connsiteY28" fmla="*/ 195072 h 225932"/>
                    <a:gd name="connsiteX29" fmla="*/ 53054 w 248030"/>
                    <a:gd name="connsiteY29" fmla="*/ 225933 h 225932"/>
                    <a:gd name="connsiteX30" fmla="*/ 73914 w 248030"/>
                    <a:gd name="connsiteY30" fmla="*/ 210026 h 225932"/>
                    <a:gd name="connsiteX31" fmla="*/ 76295 w 248030"/>
                    <a:gd name="connsiteY31" fmla="*/ 181261 h 225932"/>
                    <a:gd name="connsiteX32" fmla="*/ 49530 w 248030"/>
                    <a:gd name="connsiteY32" fmla="*/ 124111 h 225932"/>
                    <a:gd name="connsiteX33" fmla="*/ 124016 w 248030"/>
                    <a:gd name="connsiteY33" fmla="*/ 49625 h 225932"/>
                    <a:gd name="connsiteX34" fmla="*/ 198501 w 248030"/>
                    <a:gd name="connsiteY34" fmla="*/ 124111 h 225932"/>
                    <a:gd name="connsiteX35" fmla="*/ 171736 w 248030"/>
                    <a:gd name="connsiteY35" fmla="*/ 181261 h 2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8030" h="225932">
                      <a:moveTo>
                        <a:pt x="174022" y="210026"/>
                      </a:moveTo>
                      <a:lnTo>
                        <a:pt x="194977" y="225933"/>
                      </a:lnTo>
                      <a:cubicBezTo>
                        <a:pt x="206978" y="217551"/>
                        <a:pt x="217456" y="207074"/>
                        <a:pt x="225838" y="195072"/>
                      </a:cubicBezTo>
                      <a:lnTo>
                        <a:pt x="209931" y="174212"/>
                      </a:lnTo>
                      <a:cubicBezTo>
                        <a:pt x="214408" y="166592"/>
                        <a:pt x="217837" y="158306"/>
                        <a:pt x="220123" y="149543"/>
                      </a:cubicBezTo>
                      <a:lnTo>
                        <a:pt x="246126" y="146018"/>
                      </a:lnTo>
                      <a:cubicBezTo>
                        <a:pt x="247364" y="138970"/>
                        <a:pt x="248031" y="131636"/>
                        <a:pt x="248031" y="124206"/>
                      </a:cubicBezTo>
                      <a:cubicBezTo>
                        <a:pt x="248031" y="116777"/>
                        <a:pt x="247364" y="109442"/>
                        <a:pt x="246126" y="102394"/>
                      </a:cubicBezTo>
                      <a:lnTo>
                        <a:pt x="220123" y="98870"/>
                      </a:lnTo>
                      <a:cubicBezTo>
                        <a:pt x="217837" y="90106"/>
                        <a:pt x="214408" y="81820"/>
                        <a:pt x="209931" y="74200"/>
                      </a:cubicBezTo>
                      <a:lnTo>
                        <a:pt x="225838" y="53340"/>
                      </a:lnTo>
                      <a:cubicBezTo>
                        <a:pt x="217456" y="41148"/>
                        <a:pt x="206978" y="30671"/>
                        <a:pt x="194977" y="22289"/>
                      </a:cubicBezTo>
                      <a:lnTo>
                        <a:pt x="174022" y="38100"/>
                      </a:lnTo>
                      <a:cubicBezTo>
                        <a:pt x="166402" y="33623"/>
                        <a:pt x="158115" y="30194"/>
                        <a:pt x="149352" y="27908"/>
                      </a:cubicBezTo>
                      <a:lnTo>
                        <a:pt x="145828" y="1905"/>
                      </a:lnTo>
                      <a:cubicBezTo>
                        <a:pt x="138779" y="667"/>
                        <a:pt x="131445" y="0"/>
                        <a:pt x="124016" y="0"/>
                      </a:cubicBezTo>
                      <a:cubicBezTo>
                        <a:pt x="116586" y="0"/>
                        <a:pt x="109252" y="667"/>
                        <a:pt x="102203" y="1905"/>
                      </a:cubicBezTo>
                      <a:lnTo>
                        <a:pt x="98679" y="27908"/>
                      </a:lnTo>
                      <a:cubicBezTo>
                        <a:pt x="89916" y="30194"/>
                        <a:pt x="81629" y="33623"/>
                        <a:pt x="74009" y="38100"/>
                      </a:cubicBezTo>
                      <a:lnTo>
                        <a:pt x="53054" y="22289"/>
                      </a:lnTo>
                      <a:cubicBezTo>
                        <a:pt x="41053" y="30671"/>
                        <a:pt x="30575" y="41053"/>
                        <a:pt x="22193" y="53150"/>
                      </a:cubicBezTo>
                      <a:lnTo>
                        <a:pt x="38100" y="74009"/>
                      </a:lnTo>
                      <a:cubicBezTo>
                        <a:pt x="33623" y="81629"/>
                        <a:pt x="30194" y="89916"/>
                        <a:pt x="27908" y="98679"/>
                      </a:cubicBezTo>
                      <a:lnTo>
                        <a:pt x="1905" y="102203"/>
                      </a:lnTo>
                      <a:cubicBezTo>
                        <a:pt x="667" y="109252"/>
                        <a:pt x="0" y="116586"/>
                        <a:pt x="0" y="124016"/>
                      </a:cubicBezTo>
                      <a:cubicBezTo>
                        <a:pt x="0" y="131445"/>
                        <a:pt x="667" y="138779"/>
                        <a:pt x="1905" y="145828"/>
                      </a:cubicBezTo>
                      <a:lnTo>
                        <a:pt x="27908" y="149352"/>
                      </a:lnTo>
                      <a:cubicBezTo>
                        <a:pt x="30194" y="158115"/>
                        <a:pt x="33623" y="166402"/>
                        <a:pt x="38100" y="174022"/>
                      </a:cubicBezTo>
                      <a:lnTo>
                        <a:pt x="22193" y="195072"/>
                      </a:lnTo>
                      <a:cubicBezTo>
                        <a:pt x="30575" y="207074"/>
                        <a:pt x="41053" y="217551"/>
                        <a:pt x="53054" y="225933"/>
                      </a:cubicBezTo>
                      <a:lnTo>
                        <a:pt x="73914" y="210026"/>
                      </a:lnTo>
                      <a:moveTo>
                        <a:pt x="76295" y="181261"/>
                      </a:moveTo>
                      <a:cubicBezTo>
                        <a:pt x="59912" y="167640"/>
                        <a:pt x="49530" y="147066"/>
                        <a:pt x="49530" y="124111"/>
                      </a:cubicBezTo>
                      <a:cubicBezTo>
                        <a:pt x="49530" y="82963"/>
                        <a:pt x="82867" y="49625"/>
                        <a:pt x="124016" y="49625"/>
                      </a:cubicBezTo>
                      <a:cubicBezTo>
                        <a:pt x="165164" y="49625"/>
                        <a:pt x="198501" y="82963"/>
                        <a:pt x="198501" y="124111"/>
                      </a:cubicBezTo>
                      <a:cubicBezTo>
                        <a:pt x="198501" y="147066"/>
                        <a:pt x="188119" y="167640"/>
                        <a:pt x="171736" y="181261"/>
                      </a:cubicBezTo>
                    </a:path>
                  </a:pathLst>
                </a:custGeom>
                <a:noFill/>
                <a:ln w="6350" cap="flat">
                  <a:solidFill>
                    <a:schemeClr val="bg1"/>
                  </a:solidFill>
                  <a:prstDash val="solid"/>
                  <a:miter/>
                </a:ln>
              </p:spPr>
              <p:txBody>
                <a:bodyPr rtlCol="0" anchor="ctr"/>
                <a:lstStyle/>
                <a:p>
                  <a:endParaRPr lang="en-US" sz="1350"/>
                </a:p>
              </p:txBody>
            </p:sp>
            <p:sp>
              <p:nvSpPr>
                <p:cNvPr id="41" name="Freeform: Shape 40">
                  <a:extLst>
                    <a:ext uri="{FF2B5EF4-FFF2-40B4-BE49-F238E27FC236}">
                      <a16:creationId xmlns:a16="http://schemas.microsoft.com/office/drawing/2014/main" id="{6BA6A950-8C2C-4E59-950A-17028F93E012}"/>
                    </a:ext>
                  </a:extLst>
                </p:cNvPr>
                <p:cNvSpPr/>
                <p:nvPr/>
              </p:nvSpPr>
              <p:spPr>
                <a:xfrm>
                  <a:off x="6196709" y="3425442"/>
                  <a:ext cx="44005" cy="44006"/>
                </a:xfrm>
                <a:custGeom>
                  <a:avLst/>
                  <a:gdLst>
                    <a:gd name="connsiteX0" fmla="*/ 44006 w 44005"/>
                    <a:gd name="connsiteY0" fmla="*/ 22003 h 44006"/>
                    <a:gd name="connsiteX1" fmla="*/ 22003 w 44005"/>
                    <a:gd name="connsiteY1" fmla="*/ 44006 h 44006"/>
                    <a:gd name="connsiteX2" fmla="*/ 0 w 44005"/>
                    <a:gd name="connsiteY2" fmla="*/ 22003 h 44006"/>
                    <a:gd name="connsiteX3" fmla="*/ 22003 w 44005"/>
                    <a:gd name="connsiteY3" fmla="*/ 1 h 44006"/>
                    <a:gd name="connsiteX4" fmla="*/ 44006 w 44005"/>
                    <a:gd name="connsiteY4" fmla="*/ 22003 h 44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5" h="44006">
                      <a:moveTo>
                        <a:pt x="44006" y="22003"/>
                      </a:moveTo>
                      <a:cubicBezTo>
                        <a:pt x="44006" y="34195"/>
                        <a:pt x="34100" y="44006"/>
                        <a:pt x="22003" y="44006"/>
                      </a:cubicBezTo>
                      <a:cubicBezTo>
                        <a:pt x="9811" y="44006"/>
                        <a:pt x="0" y="34100"/>
                        <a:pt x="0" y="22003"/>
                      </a:cubicBezTo>
                      <a:cubicBezTo>
                        <a:pt x="0" y="9811"/>
                        <a:pt x="9906" y="1"/>
                        <a:pt x="22003" y="1"/>
                      </a:cubicBezTo>
                      <a:cubicBezTo>
                        <a:pt x="34100" y="-95"/>
                        <a:pt x="44006" y="9811"/>
                        <a:pt x="44006" y="22003"/>
                      </a:cubicBezTo>
                      <a:close/>
                    </a:path>
                  </a:pathLst>
                </a:custGeom>
                <a:noFill/>
                <a:ln w="6350" cap="flat">
                  <a:solidFill>
                    <a:schemeClr val="bg1"/>
                  </a:solidFill>
                  <a:prstDash val="solid"/>
                  <a:miter/>
                </a:ln>
              </p:spPr>
              <p:txBody>
                <a:bodyPr rtlCol="0" anchor="ctr"/>
                <a:lstStyle/>
                <a:p>
                  <a:endParaRPr lang="en-US" sz="1350"/>
                </a:p>
              </p:txBody>
            </p:sp>
            <p:sp>
              <p:nvSpPr>
                <p:cNvPr id="42" name="Freeform: Shape 41">
                  <a:extLst>
                    <a:ext uri="{FF2B5EF4-FFF2-40B4-BE49-F238E27FC236}">
                      <a16:creationId xmlns:a16="http://schemas.microsoft.com/office/drawing/2014/main" id="{7481904C-3E73-4DA1-807C-E217B0C3807F}"/>
                    </a:ext>
                  </a:extLst>
                </p:cNvPr>
                <p:cNvSpPr/>
                <p:nvPr/>
              </p:nvSpPr>
              <p:spPr>
                <a:xfrm>
                  <a:off x="6218712" y="3478116"/>
                  <a:ext cx="45529" cy="105822"/>
                </a:xfrm>
                <a:custGeom>
                  <a:avLst/>
                  <a:gdLst>
                    <a:gd name="connsiteX0" fmla="*/ 0 w 45529"/>
                    <a:gd name="connsiteY0" fmla="*/ 0 h 105822"/>
                    <a:gd name="connsiteX1" fmla="*/ 45529 w 45529"/>
                    <a:gd name="connsiteY1" fmla="*/ 31052 h 105822"/>
                    <a:gd name="connsiteX2" fmla="*/ 45529 w 45529"/>
                    <a:gd name="connsiteY2" fmla="*/ 95726 h 105822"/>
                    <a:gd name="connsiteX3" fmla="*/ 35433 w 45529"/>
                    <a:gd name="connsiteY3" fmla="*/ 105823 h 105822"/>
                    <a:gd name="connsiteX4" fmla="*/ 25336 w 45529"/>
                    <a:gd name="connsiteY4" fmla="*/ 95726 h 105822"/>
                    <a:gd name="connsiteX5" fmla="*/ 25336 w 45529"/>
                    <a:gd name="connsiteY5" fmla="*/ 42767 h 10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29" h="105822">
                      <a:moveTo>
                        <a:pt x="0" y="0"/>
                      </a:moveTo>
                      <a:cubicBezTo>
                        <a:pt x="28575" y="0"/>
                        <a:pt x="45529" y="8477"/>
                        <a:pt x="45529" y="31052"/>
                      </a:cubicBezTo>
                      <a:lnTo>
                        <a:pt x="45529" y="95726"/>
                      </a:lnTo>
                      <a:cubicBezTo>
                        <a:pt x="45529" y="101346"/>
                        <a:pt x="41053" y="105823"/>
                        <a:pt x="35433" y="105823"/>
                      </a:cubicBezTo>
                      <a:cubicBezTo>
                        <a:pt x="29813" y="105823"/>
                        <a:pt x="25336" y="101346"/>
                        <a:pt x="25336" y="95726"/>
                      </a:cubicBezTo>
                      <a:lnTo>
                        <a:pt x="25336" y="42767"/>
                      </a:lnTo>
                    </a:path>
                  </a:pathLst>
                </a:custGeom>
                <a:noFill/>
                <a:ln w="6350" cap="flat">
                  <a:solidFill>
                    <a:schemeClr val="bg1"/>
                  </a:solidFill>
                  <a:prstDash val="solid"/>
                  <a:miter/>
                </a:ln>
              </p:spPr>
              <p:txBody>
                <a:bodyPr rtlCol="0" anchor="ctr"/>
                <a:lstStyle/>
                <a:p>
                  <a:endParaRPr lang="en-US" sz="1350"/>
                </a:p>
              </p:txBody>
            </p:sp>
            <p:sp>
              <p:nvSpPr>
                <p:cNvPr id="43" name="Freeform: Shape 42">
                  <a:extLst>
                    <a:ext uri="{FF2B5EF4-FFF2-40B4-BE49-F238E27FC236}">
                      <a16:creationId xmlns:a16="http://schemas.microsoft.com/office/drawing/2014/main" id="{84C2CAF4-EB13-47E4-8BE7-055F5F903F3D}"/>
                    </a:ext>
                  </a:extLst>
                </p:cNvPr>
                <p:cNvSpPr/>
                <p:nvPr/>
              </p:nvSpPr>
              <p:spPr>
                <a:xfrm>
                  <a:off x="6218712" y="3560507"/>
                  <a:ext cx="25336" cy="89154"/>
                </a:xfrm>
                <a:custGeom>
                  <a:avLst/>
                  <a:gdLst>
                    <a:gd name="connsiteX0" fmla="*/ 0 w 25336"/>
                    <a:gd name="connsiteY0" fmla="*/ 14859 h 89154"/>
                    <a:gd name="connsiteX1" fmla="*/ 0 w 25336"/>
                    <a:gd name="connsiteY1" fmla="*/ 76486 h 89154"/>
                    <a:gd name="connsiteX2" fmla="*/ 12668 w 25336"/>
                    <a:gd name="connsiteY2" fmla="*/ 89154 h 89154"/>
                    <a:gd name="connsiteX3" fmla="*/ 25336 w 25336"/>
                    <a:gd name="connsiteY3" fmla="*/ 76486 h 89154"/>
                    <a:gd name="connsiteX4" fmla="*/ 25336 w 25336"/>
                    <a:gd name="connsiteY4" fmla="*/ 0 h 8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 h="89154">
                      <a:moveTo>
                        <a:pt x="0" y="14859"/>
                      </a:moveTo>
                      <a:lnTo>
                        <a:pt x="0" y="76486"/>
                      </a:lnTo>
                      <a:cubicBezTo>
                        <a:pt x="0" y="83439"/>
                        <a:pt x="5715" y="89154"/>
                        <a:pt x="12668" y="89154"/>
                      </a:cubicBezTo>
                      <a:cubicBezTo>
                        <a:pt x="19621" y="89154"/>
                        <a:pt x="25336" y="83439"/>
                        <a:pt x="25336" y="76486"/>
                      </a:cubicBezTo>
                      <a:lnTo>
                        <a:pt x="25336" y="0"/>
                      </a:lnTo>
                    </a:path>
                  </a:pathLst>
                </a:custGeom>
                <a:noFill/>
                <a:ln w="6350" cap="flat">
                  <a:solidFill>
                    <a:schemeClr val="bg1"/>
                  </a:solidFill>
                  <a:prstDash val="solid"/>
                  <a:miter/>
                </a:ln>
              </p:spPr>
              <p:txBody>
                <a:bodyPr rtlCol="0" anchor="ctr"/>
                <a:lstStyle/>
                <a:p>
                  <a:endParaRPr lang="en-US" sz="1350"/>
                </a:p>
              </p:txBody>
            </p:sp>
            <p:sp>
              <p:nvSpPr>
                <p:cNvPr id="44" name="Freeform: Shape 43">
                  <a:extLst>
                    <a:ext uri="{FF2B5EF4-FFF2-40B4-BE49-F238E27FC236}">
                      <a16:creationId xmlns:a16="http://schemas.microsoft.com/office/drawing/2014/main" id="{F68D9E0C-BFC1-465B-B9B9-1C161F06A08F}"/>
                    </a:ext>
                  </a:extLst>
                </p:cNvPr>
                <p:cNvSpPr/>
                <p:nvPr/>
              </p:nvSpPr>
              <p:spPr>
                <a:xfrm>
                  <a:off x="6173183" y="3478116"/>
                  <a:ext cx="45529" cy="105822"/>
                </a:xfrm>
                <a:custGeom>
                  <a:avLst/>
                  <a:gdLst>
                    <a:gd name="connsiteX0" fmla="*/ 45529 w 45529"/>
                    <a:gd name="connsiteY0" fmla="*/ 0 h 105822"/>
                    <a:gd name="connsiteX1" fmla="*/ 0 w 45529"/>
                    <a:gd name="connsiteY1" fmla="*/ 31052 h 105822"/>
                    <a:gd name="connsiteX2" fmla="*/ 0 w 45529"/>
                    <a:gd name="connsiteY2" fmla="*/ 95726 h 105822"/>
                    <a:gd name="connsiteX3" fmla="*/ 10096 w 45529"/>
                    <a:gd name="connsiteY3" fmla="*/ 105823 h 105822"/>
                    <a:gd name="connsiteX4" fmla="*/ 20193 w 45529"/>
                    <a:gd name="connsiteY4" fmla="*/ 95726 h 105822"/>
                    <a:gd name="connsiteX5" fmla="*/ 20193 w 45529"/>
                    <a:gd name="connsiteY5" fmla="*/ 42767 h 10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29" h="105822">
                      <a:moveTo>
                        <a:pt x="45529" y="0"/>
                      </a:moveTo>
                      <a:cubicBezTo>
                        <a:pt x="16954" y="0"/>
                        <a:pt x="0" y="8477"/>
                        <a:pt x="0" y="31052"/>
                      </a:cubicBezTo>
                      <a:lnTo>
                        <a:pt x="0" y="95726"/>
                      </a:lnTo>
                      <a:cubicBezTo>
                        <a:pt x="0" y="101346"/>
                        <a:pt x="4477" y="105823"/>
                        <a:pt x="10096" y="105823"/>
                      </a:cubicBezTo>
                      <a:cubicBezTo>
                        <a:pt x="15716" y="105823"/>
                        <a:pt x="20193" y="101346"/>
                        <a:pt x="20193" y="95726"/>
                      </a:cubicBezTo>
                      <a:lnTo>
                        <a:pt x="20193" y="42767"/>
                      </a:lnTo>
                    </a:path>
                  </a:pathLst>
                </a:custGeom>
                <a:noFill/>
                <a:ln w="6350" cap="flat">
                  <a:solidFill>
                    <a:schemeClr val="bg1"/>
                  </a:solidFill>
                  <a:prstDash val="solid"/>
                  <a:miter/>
                </a:ln>
              </p:spPr>
              <p:txBody>
                <a:bodyPr rtlCol="0" anchor="ctr"/>
                <a:lstStyle/>
                <a:p>
                  <a:endParaRPr lang="en-US" sz="1350"/>
                </a:p>
              </p:txBody>
            </p:sp>
            <p:sp>
              <p:nvSpPr>
                <p:cNvPr id="45" name="Freeform: Shape 44">
                  <a:extLst>
                    <a:ext uri="{FF2B5EF4-FFF2-40B4-BE49-F238E27FC236}">
                      <a16:creationId xmlns:a16="http://schemas.microsoft.com/office/drawing/2014/main" id="{9901AAA7-0315-4250-8BB6-181DB1A9446E}"/>
                    </a:ext>
                  </a:extLst>
                </p:cNvPr>
                <p:cNvSpPr/>
                <p:nvPr/>
              </p:nvSpPr>
              <p:spPr>
                <a:xfrm>
                  <a:off x="6193376" y="3560507"/>
                  <a:ext cx="25336" cy="89154"/>
                </a:xfrm>
                <a:custGeom>
                  <a:avLst/>
                  <a:gdLst>
                    <a:gd name="connsiteX0" fmla="*/ 25336 w 25336"/>
                    <a:gd name="connsiteY0" fmla="*/ 9620 h 89154"/>
                    <a:gd name="connsiteX1" fmla="*/ 25336 w 25336"/>
                    <a:gd name="connsiteY1" fmla="*/ 76486 h 89154"/>
                    <a:gd name="connsiteX2" fmla="*/ 12668 w 25336"/>
                    <a:gd name="connsiteY2" fmla="*/ 89154 h 89154"/>
                    <a:gd name="connsiteX3" fmla="*/ 0 w 25336"/>
                    <a:gd name="connsiteY3" fmla="*/ 76486 h 89154"/>
                    <a:gd name="connsiteX4" fmla="*/ 0 w 25336"/>
                    <a:gd name="connsiteY4" fmla="*/ 0 h 8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 h="89154">
                      <a:moveTo>
                        <a:pt x="25336" y="9620"/>
                      </a:moveTo>
                      <a:lnTo>
                        <a:pt x="25336" y="76486"/>
                      </a:lnTo>
                      <a:cubicBezTo>
                        <a:pt x="25336" y="83439"/>
                        <a:pt x="19621" y="89154"/>
                        <a:pt x="12668" y="89154"/>
                      </a:cubicBezTo>
                      <a:cubicBezTo>
                        <a:pt x="5715" y="89154"/>
                        <a:pt x="0" y="83439"/>
                        <a:pt x="0" y="76486"/>
                      </a:cubicBezTo>
                      <a:lnTo>
                        <a:pt x="0" y="0"/>
                      </a:lnTo>
                    </a:path>
                  </a:pathLst>
                </a:custGeom>
                <a:noFill/>
                <a:ln w="6350" cap="flat">
                  <a:solidFill>
                    <a:schemeClr val="bg1"/>
                  </a:solidFill>
                  <a:prstDash val="solid"/>
                  <a:miter/>
                </a:ln>
              </p:spPr>
              <p:txBody>
                <a:bodyPr rtlCol="0" anchor="ctr"/>
                <a:lstStyle/>
                <a:p>
                  <a:endParaRPr lang="en-US" sz="1350"/>
                </a:p>
              </p:txBody>
            </p:sp>
          </p:grpSp>
        </p:grpSp>
        <p:grpSp>
          <p:nvGrpSpPr>
            <p:cNvPr id="26" name="Group 25">
              <a:extLst>
                <a:ext uri="{FF2B5EF4-FFF2-40B4-BE49-F238E27FC236}">
                  <a16:creationId xmlns:a16="http://schemas.microsoft.com/office/drawing/2014/main" id="{A1D98C32-61F7-48D1-A09A-834ED04AF03D}"/>
                </a:ext>
              </a:extLst>
            </p:cNvPr>
            <p:cNvGrpSpPr/>
            <p:nvPr/>
          </p:nvGrpSpPr>
          <p:grpSpPr>
            <a:xfrm>
              <a:off x="3263096" y="4617708"/>
              <a:ext cx="822447" cy="822447"/>
              <a:chOff x="3311345" y="4617708"/>
              <a:chExt cx="822447" cy="822447"/>
            </a:xfrm>
          </p:grpSpPr>
          <p:grpSp>
            <p:nvGrpSpPr>
              <p:cNvPr id="34" name="Group 33">
                <a:extLst>
                  <a:ext uri="{FF2B5EF4-FFF2-40B4-BE49-F238E27FC236}">
                    <a16:creationId xmlns:a16="http://schemas.microsoft.com/office/drawing/2014/main" id="{FA0EACB0-BD76-48EA-AE9C-72296FABE859}"/>
                  </a:ext>
                </a:extLst>
              </p:cNvPr>
              <p:cNvGrpSpPr/>
              <p:nvPr/>
            </p:nvGrpSpPr>
            <p:grpSpPr>
              <a:xfrm>
                <a:off x="3311345" y="4617708"/>
                <a:ext cx="822447" cy="822447"/>
                <a:chOff x="2247509" y="3320385"/>
                <a:chExt cx="596900" cy="596901"/>
              </a:xfrm>
              <a:solidFill>
                <a:srgbClr val="006256"/>
              </a:solidFill>
            </p:grpSpPr>
            <p:sp>
              <p:nvSpPr>
                <p:cNvPr id="36" name="Diamond 35">
                  <a:extLst>
                    <a:ext uri="{FF2B5EF4-FFF2-40B4-BE49-F238E27FC236}">
                      <a16:creationId xmlns:a16="http://schemas.microsoft.com/office/drawing/2014/main" id="{D666BCD5-7995-4B77-AB6F-53C92986294F}"/>
                    </a:ext>
                  </a:extLst>
                </p:cNvPr>
                <p:cNvSpPr/>
                <p:nvPr/>
              </p:nvSpPr>
              <p:spPr bwMode="auto">
                <a:xfrm>
                  <a:off x="2247509"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37" name="Diamond 36">
                  <a:extLst>
                    <a:ext uri="{FF2B5EF4-FFF2-40B4-BE49-F238E27FC236}">
                      <a16:creationId xmlns:a16="http://schemas.microsoft.com/office/drawing/2014/main" id="{E3477DC1-6C07-4CB8-A3AE-050C2BD47E32}"/>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sp>
            <p:nvSpPr>
              <p:cNvPr id="35" name="Copy_E8C8" title="Icon of two documents stacked together">
                <a:extLst>
                  <a:ext uri="{FF2B5EF4-FFF2-40B4-BE49-F238E27FC236}">
                    <a16:creationId xmlns:a16="http://schemas.microsoft.com/office/drawing/2014/main" id="{99AD94DD-2764-4256-BFB5-90F0DB47F28C}"/>
                  </a:ext>
                </a:extLst>
              </p:cNvPr>
              <p:cNvSpPr>
                <a:spLocks noChangeAspect="1" noEditPoints="1"/>
              </p:cNvSpPr>
              <p:nvPr/>
            </p:nvSpPr>
            <p:spPr bwMode="auto">
              <a:xfrm>
                <a:off x="3603088" y="4891088"/>
                <a:ext cx="238960" cy="275686"/>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7" name="Group 26">
              <a:extLst>
                <a:ext uri="{FF2B5EF4-FFF2-40B4-BE49-F238E27FC236}">
                  <a16:creationId xmlns:a16="http://schemas.microsoft.com/office/drawing/2014/main" id="{94111C48-5DA2-4BD0-8EC9-39BCB2AA704E}"/>
                </a:ext>
              </a:extLst>
            </p:cNvPr>
            <p:cNvGrpSpPr/>
            <p:nvPr/>
          </p:nvGrpSpPr>
          <p:grpSpPr>
            <a:xfrm>
              <a:off x="1810726" y="4617708"/>
              <a:ext cx="822447" cy="822447"/>
              <a:chOff x="1797562" y="4617708"/>
              <a:chExt cx="822447" cy="822447"/>
            </a:xfrm>
          </p:grpSpPr>
          <p:grpSp>
            <p:nvGrpSpPr>
              <p:cNvPr id="28" name="Group 27">
                <a:extLst>
                  <a:ext uri="{FF2B5EF4-FFF2-40B4-BE49-F238E27FC236}">
                    <a16:creationId xmlns:a16="http://schemas.microsoft.com/office/drawing/2014/main" id="{6DBA6217-712B-4147-9839-5EBCDB435D79}"/>
                  </a:ext>
                </a:extLst>
              </p:cNvPr>
              <p:cNvGrpSpPr/>
              <p:nvPr/>
            </p:nvGrpSpPr>
            <p:grpSpPr>
              <a:xfrm>
                <a:off x="1797562" y="4617708"/>
                <a:ext cx="822447" cy="822447"/>
                <a:chOff x="2247509" y="3320385"/>
                <a:chExt cx="596900" cy="596901"/>
              </a:xfrm>
              <a:solidFill>
                <a:srgbClr val="006256"/>
              </a:solidFill>
            </p:grpSpPr>
            <p:sp>
              <p:nvSpPr>
                <p:cNvPr id="32" name="Diamond 31">
                  <a:extLst>
                    <a:ext uri="{FF2B5EF4-FFF2-40B4-BE49-F238E27FC236}">
                      <a16:creationId xmlns:a16="http://schemas.microsoft.com/office/drawing/2014/main" id="{253DDF0E-85F4-45A0-AF7B-7E2E5357CBB4}"/>
                    </a:ext>
                  </a:extLst>
                </p:cNvPr>
                <p:cNvSpPr/>
                <p:nvPr/>
              </p:nvSpPr>
              <p:spPr bwMode="auto">
                <a:xfrm>
                  <a:off x="2247509"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33" name="Diamond 32">
                  <a:extLst>
                    <a:ext uri="{FF2B5EF4-FFF2-40B4-BE49-F238E27FC236}">
                      <a16:creationId xmlns:a16="http://schemas.microsoft.com/office/drawing/2014/main" id="{9E41CE46-D1BE-47C0-8616-1AAF40723025}"/>
                    </a:ext>
                  </a:extLst>
                </p:cNvPr>
                <p:cNvSpPr/>
                <p:nvPr/>
              </p:nvSpPr>
              <p:spPr bwMode="auto">
                <a:xfrm>
                  <a:off x="2280972" y="3353847"/>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29" name="Graphic 228">
                <a:extLst>
                  <a:ext uri="{FF2B5EF4-FFF2-40B4-BE49-F238E27FC236}">
                    <a16:creationId xmlns:a16="http://schemas.microsoft.com/office/drawing/2014/main" id="{7458FA5A-74CA-44A0-B0C8-CFB483825238}"/>
                  </a:ext>
                </a:extLst>
              </p:cNvPr>
              <p:cNvGrpSpPr/>
              <p:nvPr/>
            </p:nvGrpSpPr>
            <p:grpSpPr>
              <a:xfrm>
                <a:off x="2047109" y="4852988"/>
                <a:ext cx="323354" cy="351886"/>
                <a:chOff x="6056312" y="3321049"/>
                <a:chExt cx="323850" cy="352425"/>
              </a:xfrm>
            </p:grpSpPr>
            <p:sp>
              <p:nvSpPr>
                <p:cNvPr id="30" name="Freeform: Shape 29">
                  <a:extLst>
                    <a:ext uri="{FF2B5EF4-FFF2-40B4-BE49-F238E27FC236}">
                      <a16:creationId xmlns:a16="http://schemas.microsoft.com/office/drawing/2014/main" id="{23D0B0EC-69CD-4001-9827-6906D410117F}"/>
                    </a:ext>
                  </a:extLst>
                </p:cNvPr>
                <p:cNvSpPr/>
                <p:nvPr/>
              </p:nvSpPr>
              <p:spPr>
                <a:xfrm>
                  <a:off x="6061208" y="3328002"/>
                  <a:ext cx="309865" cy="338475"/>
                </a:xfrm>
                <a:custGeom>
                  <a:avLst/>
                  <a:gdLst>
                    <a:gd name="connsiteX0" fmla="*/ 288092 w 309865"/>
                    <a:gd name="connsiteY0" fmla="*/ 104394 h 338475"/>
                    <a:gd name="connsiteX1" fmla="*/ 234085 w 309865"/>
                    <a:gd name="connsiteY1" fmla="*/ 316706 h 338475"/>
                    <a:gd name="connsiteX2" fmla="*/ 21773 w 309865"/>
                    <a:gd name="connsiteY2" fmla="*/ 262604 h 338475"/>
                    <a:gd name="connsiteX3" fmla="*/ 75780 w 309865"/>
                    <a:gd name="connsiteY3" fmla="*/ 50292 h 338475"/>
                    <a:gd name="connsiteX4" fmla="*/ 172363 w 309865"/>
                    <a:gd name="connsiteY4" fmla="*/ 29528 h 338475"/>
                    <a:gd name="connsiteX5" fmla="*/ 147408 w 309865"/>
                    <a:gd name="connsiteY5" fmla="*/ 59055 h 338475"/>
                    <a:gd name="connsiteX6" fmla="*/ 175983 w 309865"/>
                    <a:gd name="connsiteY6" fmla="*/ 29147 h 338475"/>
                    <a:gd name="connsiteX7" fmla="*/ 146836 w 309865"/>
                    <a:gd name="connsiteY7" fmla="*/ 0 h 3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865" h="338475">
                      <a:moveTo>
                        <a:pt x="288092" y="104394"/>
                      </a:moveTo>
                      <a:cubicBezTo>
                        <a:pt x="331812" y="177927"/>
                        <a:pt x="307618" y="272987"/>
                        <a:pt x="234085" y="316706"/>
                      </a:cubicBezTo>
                      <a:cubicBezTo>
                        <a:pt x="160552" y="360426"/>
                        <a:pt x="65493" y="336233"/>
                        <a:pt x="21773" y="262604"/>
                      </a:cubicBezTo>
                      <a:cubicBezTo>
                        <a:pt x="-21947" y="188976"/>
                        <a:pt x="2247" y="94012"/>
                        <a:pt x="75780" y="50292"/>
                      </a:cubicBezTo>
                      <a:cubicBezTo>
                        <a:pt x="105974" y="32290"/>
                        <a:pt x="139883" y="25813"/>
                        <a:pt x="172363" y="29528"/>
                      </a:cubicBezTo>
                      <a:moveTo>
                        <a:pt x="147408" y="59055"/>
                      </a:moveTo>
                      <a:cubicBezTo>
                        <a:pt x="147408" y="59055"/>
                        <a:pt x="147408" y="59055"/>
                        <a:pt x="175983" y="29147"/>
                      </a:cubicBezTo>
                      <a:cubicBezTo>
                        <a:pt x="175983" y="29147"/>
                        <a:pt x="175983" y="29147"/>
                        <a:pt x="146836"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1" name="Freeform: Shape 30">
                  <a:extLst>
                    <a:ext uri="{FF2B5EF4-FFF2-40B4-BE49-F238E27FC236}">
                      <a16:creationId xmlns:a16="http://schemas.microsoft.com/office/drawing/2014/main" id="{DF73B09C-FC1F-47CD-B753-04B5FC46C60E}"/>
                    </a:ext>
                  </a:extLst>
                </p:cNvPr>
                <p:cNvSpPr/>
                <p:nvPr/>
              </p:nvSpPr>
              <p:spPr>
                <a:xfrm>
                  <a:off x="6117176" y="3433158"/>
                  <a:ext cx="203835" cy="137540"/>
                </a:xfrm>
                <a:custGeom>
                  <a:avLst/>
                  <a:gdLst>
                    <a:gd name="connsiteX0" fmla="*/ 176594 w 203835"/>
                    <a:gd name="connsiteY0" fmla="*/ 96298 h 137540"/>
                    <a:gd name="connsiteX1" fmla="*/ 27051 w 203835"/>
                    <a:gd name="connsiteY1" fmla="*/ 96298 h 137540"/>
                    <a:gd name="connsiteX2" fmla="*/ 27051 w 203835"/>
                    <a:gd name="connsiteY2" fmla="*/ 0 h 137540"/>
                    <a:gd name="connsiteX3" fmla="*/ 176594 w 203835"/>
                    <a:gd name="connsiteY3" fmla="*/ 0 h 137540"/>
                    <a:gd name="connsiteX4" fmla="*/ 176594 w 203835"/>
                    <a:gd name="connsiteY4" fmla="*/ 96298 h 137540"/>
                    <a:gd name="connsiteX5" fmla="*/ 176594 w 203835"/>
                    <a:gd name="connsiteY5" fmla="*/ 96298 h 137540"/>
                    <a:gd name="connsiteX6" fmla="*/ 176594 w 203835"/>
                    <a:gd name="connsiteY6" fmla="*/ 96298 h 137540"/>
                    <a:gd name="connsiteX7" fmla="*/ 0 w 203835"/>
                    <a:gd name="connsiteY7" fmla="*/ 130683 h 137540"/>
                    <a:gd name="connsiteX8" fmla="*/ 6763 w 203835"/>
                    <a:gd name="connsiteY8" fmla="*/ 137541 h 137540"/>
                    <a:gd name="connsiteX9" fmla="*/ 197072 w 203835"/>
                    <a:gd name="connsiteY9" fmla="*/ 137541 h 137540"/>
                    <a:gd name="connsiteX10" fmla="*/ 203835 w 203835"/>
                    <a:gd name="connsiteY10" fmla="*/ 130683 h 137540"/>
                    <a:gd name="connsiteX11" fmla="*/ 200501 w 203835"/>
                    <a:gd name="connsiteY11" fmla="*/ 120301 h 137540"/>
                    <a:gd name="connsiteX12" fmla="*/ 176689 w 203835"/>
                    <a:gd name="connsiteY12" fmla="*/ 96203 h 137540"/>
                    <a:gd name="connsiteX13" fmla="*/ 27146 w 203835"/>
                    <a:gd name="connsiteY13" fmla="*/ 96203 h 137540"/>
                    <a:gd name="connsiteX14" fmla="*/ 3429 w 203835"/>
                    <a:gd name="connsiteY14" fmla="*/ 120301 h 137540"/>
                    <a:gd name="connsiteX15" fmla="*/ 0 w 203835"/>
                    <a:gd name="connsiteY15" fmla="*/ 130683 h 137540"/>
                    <a:gd name="connsiteX16" fmla="*/ 0 w 203835"/>
                    <a:gd name="connsiteY16" fmla="*/ 130683 h 1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835" h="137540">
                      <a:moveTo>
                        <a:pt x="176594" y="96298"/>
                      </a:moveTo>
                      <a:cubicBezTo>
                        <a:pt x="27051" y="96298"/>
                        <a:pt x="27051" y="96298"/>
                        <a:pt x="27051" y="96298"/>
                      </a:cubicBezTo>
                      <a:cubicBezTo>
                        <a:pt x="27051" y="0"/>
                        <a:pt x="27051" y="0"/>
                        <a:pt x="27051" y="0"/>
                      </a:cubicBezTo>
                      <a:cubicBezTo>
                        <a:pt x="176594" y="0"/>
                        <a:pt x="176594" y="0"/>
                        <a:pt x="176594" y="0"/>
                      </a:cubicBezTo>
                      <a:lnTo>
                        <a:pt x="176594" y="96298"/>
                      </a:lnTo>
                      <a:lnTo>
                        <a:pt x="176594" y="96298"/>
                      </a:lnTo>
                      <a:lnTo>
                        <a:pt x="176594" y="96298"/>
                      </a:lnTo>
                      <a:close/>
                      <a:moveTo>
                        <a:pt x="0" y="130683"/>
                      </a:moveTo>
                      <a:cubicBezTo>
                        <a:pt x="0" y="134493"/>
                        <a:pt x="3048" y="137541"/>
                        <a:pt x="6763" y="137541"/>
                      </a:cubicBezTo>
                      <a:cubicBezTo>
                        <a:pt x="197072" y="137541"/>
                        <a:pt x="197072" y="137541"/>
                        <a:pt x="197072" y="137541"/>
                      </a:cubicBezTo>
                      <a:cubicBezTo>
                        <a:pt x="200787" y="137541"/>
                        <a:pt x="203835" y="134493"/>
                        <a:pt x="203835" y="130683"/>
                      </a:cubicBezTo>
                      <a:cubicBezTo>
                        <a:pt x="203835" y="126682"/>
                        <a:pt x="202502" y="122968"/>
                        <a:pt x="200501" y="120301"/>
                      </a:cubicBezTo>
                      <a:cubicBezTo>
                        <a:pt x="176689" y="96203"/>
                        <a:pt x="176689" y="96203"/>
                        <a:pt x="176689" y="96203"/>
                      </a:cubicBezTo>
                      <a:cubicBezTo>
                        <a:pt x="27146" y="96203"/>
                        <a:pt x="27146" y="96203"/>
                        <a:pt x="27146" y="96203"/>
                      </a:cubicBezTo>
                      <a:cubicBezTo>
                        <a:pt x="3429" y="120301"/>
                        <a:pt x="3429" y="120301"/>
                        <a:pt x="3429" y="120301"/>
                      </a:cubicBezTo>
                      <a:cubicBezTo>
                        <a:pt x="1238" y="122968"/>
                        <a:pt x="0" y="126682"/>
                        <a:pt x="0" y="130683"/>
                      </a:cubicBezTo>
                      <a:lnTo>
                        <a:pt x="0" y="130683"/>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spTree>
    <p:extLst>
      <p:ext uri="{BB962C8B-B14F-4D97-AF65-F5344CB8AC3E}">
        <p14:creationId xmlns:p14="http://schemas.microsoft.com/office/powerpoint/2010/main" val="36404596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Dataverse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3761848586"/>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ABC56D2-6433-4DCB-AE80-29A81B98B47A}"/>
              </a:ext>
            </a:extLst>
          </p:cNvPr>
          <p:cNvCxnSpPr>
            <a:cxnSpLocks/>
          </p:cNvCxnSpPr>
          <p:nvPr/>
        </p:nvCxnSpPr>
        <p:spPr>
          <a:xfrm flipV="1">
            <a:off x="762000" y="2444474"/>
            <a:ext cx="8382000" cy="0"/>
          </a:xfrm>
          <a:prstGeom prst="line">
            <a:avLst/>
          </a:prstGeom>
          <a:ln>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D1A8DEE7-132D-43BB-A63F-02FF9D3E7702}"/>
              </a:ext>
            </a:extLst>
          </p:cNvPr>
          <p:cNvSpPr/>
          <p:nvPr/>
        </p:nvSpPr>
        <p:spPr bwMode="auto">
          <a:xfrm>
            <a:off x="0" y="1"/>
            <a:ext cx="4753839" cy="3449516"/>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35" name="Rectangle 34">
            <a:extLst>
              <a:ext uri="{FF2B5EF4-FFF2-40B4-BE49-F238E27FC236}">
                <a16:creationId xmlns:a16="http://schemas.microsoft.com/office/drawing/2014/main" id="{FC5C4E39-19E8-4F9D-8C40-2E194F64C579}"/>
              </a:ext>
            </a:extLst>
          </p:cNvPr>
          <p:cNvSpPr/>
          <p:nvPr/>
        </p:nvSpPr>
        <p:spPr bwMode="auto">
          <a:xfrm>
            <a:off x="4694189" y="3329795"/>
            <a:ext cx="1674399" cy="985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736"/>
            <a:r>
              <a:rPr lang="en-US" sz="1500">
                <a:solidFill>
                  <a:schemeClr val="tx1"/>
                </a:solidFill>
                <a:latin typeface="+mj-lt"/>
              </a:rPr>
              <a:t>Helps Develop &amp; Implement a Strategy</a:t>
            </a:r>
          </a:p>
        </p:txBody>
      </p:sp>
      <p:sp>
        <p:nvSpPr>
          <p:cNvPr id="37" name="Rectangle 36">
            <a:extLst>
              <a:ext uri="{FF2B5EF4-FFF2-40B4-BE49-F238E27FC236}">
                <a16:creationId xmlns:a16="http://schemas.microsoft.com/office/drawing/2014/main" id="{F6F5C608-23C3-448D-9153-AE9C47DABA65}"/>
              </a:ext>
            </a:extLst>
          </p:cNvPr>
          <p:cNvSpPr/>
          <p:nvPr/>
        </p:nvSpPr>
        <p:spPr bwMode="auto">
          <a:xfrm>
            <a:off x="2257990" y="3329796"/>
            <a:ext cx="1674399" cy="985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736"/>
            <a:r>
              <a:rPr lang="en-US" sz="1500">
                <a:solidFill>
                  <a:schemeClr val="tx1"/>
                </a:solidFill>
                <a:latin typeface="+mj-lt"/>
              </a:rPr>
              <a:t>Makes governance a mandate</a:t>
            </a:r>
          </a:p>
        </p:txBody>
      </p:sp>
      <p:sp>
        <p:nvSpPr>
          <p:cNvPr id="38" name="Rectangle 37">
            <a:extLst>
              <a:ext uri="{FF2B5EF4-FFF2-40B4-BE49-F238E27FC236}">
                <a16:creationId xmlns:a16="http://schemas.microsoft.com/office/drawing/2014/main" id="{E2F1FC1D-6901-4FA8-AC32-65B7183455B3}"/>
              </a:ext>
            </a:extLst>
          </p:cNvPr>
          <p:cNvSpPr/>
          <p:nvPr/>
        </p:nvSpPr>
        <p:spPr bwMode="auto">
          <a:xfrm>
            <a:off x="7130388" y="3329794"/>
            <a:ext cx="1674399" cy="985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736"/>
            <a:r>
              <a:rPr lang="en-US" sz="1500">
                <a:solidFill>
                  <a:schemeClr val="tx1"/>
                </a:solidFill>
                <a:latin typeface="+mj-lt"/>
              </a:rPr>
              <a:t>Allows flexibility when needed</a:t>
            </a:r>
          </a:p>
        </p:txBody>
      </p:sp>
      <p:sp>
        <p:nvSpPr>
          <p:cNvPr id="65" name="Diamond 64">
            <a:extLst>
              <a:ext uri="{FF2B5EF4-FFF2-40B4-BE49-F238E27FC236}">
                <a16:creationId xmlns:a16="http://schemas.microsoft.com/office/drawing/2014/main" id="{33914A79-C960-42C6-BBE6-51B06CA7F645}"/>
              </a:ext>
            </a:extLst>
          </p:cNvPr>
          <p:cNvSpPr/>
          <p:nvPr/>
        </p:nvSpPr>
        <p:spPr bwMode="auto">
          <a:xfrm>
            <a:off x="659141" y="2878231"/>
            <a:ext cx="1222208" cy="1222208"/>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66" name="Group 65">
            <a:extLst>
              <a:ext uri="{FF2B5EF4-FFF2-40B4-BE49-F238E27FC236}">
                <a16:creationId xmlns:a16="http://schemas.microsoft.com/office/drawing/2014/main" id="{A8619746-42C9-4B86-9759-3AD676D5812D}"/>
              </a:ext>
            </a:extLst>
          </p:cNvPr>
          <p:cNvGrpSpPr/>
          <p:nvPr/>
        </p:nvGrpSpPr>
        <p:grpSpPr>
          <a:xfrm>
            <a:off x="7939964" y="-880899"/>
            <a:ext cx="1525678" cy="1525678"/>
            <a:chOff x="10383415" y="5251919"/>
            <a:chExt cx="2034237" cy="2034237"/>
          </a:xfrm>
        </p:grpSpPr>
        <p:sp>
          <p:nvSpPr>
            <p:cNvPr id="67" name="Diamond 66">
              <a:extLst>
                <a:ext uri="{FF2B5EF4-FFF2-40B4-BE49-F238E27FC236}">
                  <a16:creationId xmlns:a16="http://schemas.microsoft.com/office/drawing/2014/main" id="{5A716B9A-161C-47C1-AC0B-CB40FFD94C3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68" name="Diamond 67">
              <a:extLst>
                <a:ext uri="{FF2B5EF4-FFF2-40B4-BE49-F238E27FC236}">
                  <a16:creationId xmlns:a16="http://schemas.microsoft.com/office/drawing/2014/main" id="{37F4856E-A0E9-42C7-8401-26B9EA9F5D4D}"/>
                </a:ext>
              </a:extLst>
            </p:cNvPr>
            <p:cNvSpPr/>
            <p:nvPr/>
          </p:nvSpPr>
          <p:spPr bwMode="auto">
            <a:xfrm>
              <a:off x="11706260" y="6241766"/>
              <a:ext cx="711392" cy="71139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C85520C-CB2B-4856-A43A-D9DEF62D7801}"/>
              </a:ext>
            </a:extLst>
          </p:cNvPr>
          <p:cNvSpPr>
            <a:spLocks noGrp="1"/>
          </p:cNvSpPr>
          <p:nvPr>
            <p:ph type="title"/>
          </p:nvPr>
        </p:nvSpPr>
        <p:spPr>
          <a:xfrm>
            <a:off x="346760" y="282442"/>
            <a:ext cx="3726348" cy="1063496"/>
          </a:xfrm>
        </p:spPr>
        <p:txBody>
          <a:bodyPr>
            <a:noAutofit/>
          </a:bodyPr>
          <a:lstStyle/>
          <a:p>
            <a:pPr>
              <a:lnSpc>
                <a:spcPct val="100000"/>
              </a:lnSpc>
            </a:pPr>
            <a:r>
              <a:rPr lang="en-US" sz="2250"/>
              <a:t>Power platform empowers IT admins with governance capabilities</a:t>
            </a:r>
            <a:endParaRPr lang="en-IN" sz="2250"/>
          </a:p>
        </p:txBody>
      </p:sp>
      <p:sp>
        <p:nvSpPr>
          <p:cNvPr id="69" name="Rectangle 68">
            <a:extLst>
              <a:ext uri="{FF2B5EF4-FFF2-40B4-BE49-F238E27FC236}">
                <a16:creationId xmlns:a16="http://schemas.microsoft.com/office/drawing/2014/main" id="{0C854489-9810-45CA-8014-F939E13E110D}"/>
              </a:ext>
            </a:extLst>
          </p:cNvPr>
          <p:cNvSpPr/>
          <p:nvPr/>
        </p:nvSpPr>
        <p:spPr>
          <a:xfrm>
            <a:off x="346759" y="1417436"/>
            <a:ext cx="2562980" cy="664797"/>
          </a:xfrm>
          <a:prstGeom prst="rect">
            <a:avLst/>
          </a:prstGeom>
        </p:spPr>
        <p:txBody>
          <a:bodyPr wrap="square" lIns="0" tIns="0" rIns="0" bIns="0" anchor="t">
            <a:spAutoFit/>
          </a:bodyPr>
          <a:lstStyle/>
          <a:p>
            <a:pPr defTabSz="685577" fontAlgn="base">
              <a:lnSpc>
                <a:spcPct val="90000"/>
              </a:lnSpc>
              <a:spcBef>
                <a:spcPct val="0"/>
              </a:spcBef>
              <a:spcAft>
                <a:spcPct val="0"/>
              </a:spcAft>
              <a:defRPr/>
            </a:pPr>
            <a:r>
              <a:rPr lang="en-US" sz="1200" kern="0"/>
              <a:t>Empowering admins with full visibility and the tools needed to balance business productivity with</a:t>
            </a:r>
            <a:br>
              <a:rPr lang="en-US" sz="1200" kern="0"/>
            </a:br>
            <a:r>
              <a:rPr lang="en-US" sz="1200" kern="0"/>
              <a:t>governance</a:t>
            </a:r>
            <a:endParaRPr lang="en-US" sz="1200" kern="0">
              <a:ea typeface="Segoe UI" pitchFamily="34" charset="0"/>
              <a:cs typeface="Segoe UI" pitchFamily="34" charset="0"/>
            </a:endParaRPr>
          </a:p>
        </p:txBody>
      </p:sp>
      <p:grpSp>
        <p:nvGrpSpPr>
          <p:cNvPr id="3" name="Group 2">
            <a:extLst>
              <a:ext uri="{FF2B5EF4-FFF2-40B4-BE49-F238E27FC236}">
                <a16:creationId xmlns:a16="http://schemas.microsoft.com/office/drawing/2014/main" id="{E37A4DBB-C87D-47ED-B003-76455339EA7E}"/>
              </a:ext>
            </a:extLst>
          </p:cNvPr>
          <p:cNvGrpSpPr/>
          <p:nvPr/>
        </p:nvGrpSpPr>
        <p:grpSpPr>
          <a:xfrm>
            <a:off x="2515355" y="1864640"/>
            <a:ext cx="1159668" cy="1159668"/>
            <a:chOff x="3353807" y="2486186"/>
            <a:chExt cx="1546224" cy="1546224"/>
          </a:xfrm>
        </p:grpSpPr>
        <p:sp>
          <p:nvSpPr>
            <p:cNvPr id="40" name="Diamond 39">
              <a:extLst>
                <a:ext uri="{FF2B5EF4-FFF2-40B4-BE49-F238E27FC236}">
                  <a16:creationId xmlns:a16="http://schemas.microsoft.com/office/drawing/2014/main" id="{DA23AFA5-642F-4EE8-9C02-23CA2051AE8F}"/>
                </a:ext>
              </a:extLst>
            </p:cNvPr>
            <p:cNvSpPr/>
            <p:nvPr/>
          </p:nvSpPr>
          <p:spPr bwMode="auto">
            <a:xfrm>
              <a:off x="3353807" y="2486186"/>
              <a:ext cx="1546224" cy="154622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41" name="Diamond 40">
              <a:extLst>
                <a:ext uri="{FF2B5EF4-FFF2-40B4-BE49-F238E27FC236}">
                  <a16:creationId xmlns:a16="http://schemas.microsoft.com/office/drawing/2014/main" id="{47F9C6A0-7A63-4848-942D-70F470C7075F}"/>
                </a:ext>
              </a:extLst>
            </p:cNvPr>
            <p:cNvSpPr/>
            <p:nvPr/>
          </p:nvSpPr>
          <p:spPr bwMode="auto">
            <a:xfrm>
              <a:off x="3462310" y="2594689"/>
              <a:ext cx="1329218" cy="1329218"/>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2" name="hand_3" title="Icon of a hand giving a thumbs-up">
              <a:extLst>
                <a:ext uri="{FF2B5EF4-FFF2-40B4-BE49-F238E27FC236}">
                  <a16:creationId xmlns:a16="http://schemas.microsoft.com/office/drawing/2014/main" id="{970AFF78-C174-4844-93BD-7B1A905474DC}"/>
                </a:ext>
              </a:extLst>
            </p:cNvPr>
            <p:cNvSpPr>
              <a:spLocks noChangeAspect="1"/>
            </p:cNvSpPr>
            <p:nvPr/>
          </p:nvSpPr>
          <p:spPr bwMode="auto">
            <a:xfrm>
              <a:off x="3871916" y="3035955"/>
              <a:ext cx="510006" cy="446686"/>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grpSp>
        <p:nvGrpSpPr>
          <p:cNvPr id="4" name="Group 3">
            <a:extLst>
              <a:ext uri="{FF2B5EF4-FFF2-40B4-BE49-F238E27FC236}">
                <a16:creationId xmlns:a16="http://schemas.microsoft.com/office/drawing/2014/main" id="{2D38F567-F551-4782-B325-9043EFCF6CCC}"/>
              </a:ext>
            </a:extLst>
          </p:cNvPr>
          <p:cNvGrpSpPr/>
          <p:nvPr/>
        </p:nvGrpSpPr>
        <p:grpSpPr>
          <a:xfrm>
            <a:off x="4951554" y="1864640"/>
            <a:ext cx="1159668" cy="1159668"/>
            <a:chOff x="6602072" y="2486186"/>
            <a:chExt cx="1546224" cy="1546224"/>
          </a:xfrm>
        </p:grpSpPr>
        <p:sp>
          <p:nvSpPr>
            <p:cNvPr id="50" name="Diamond 49">
              <a:extLst>
                <a:ext uri="{FF2B5EF4-FFF2-40B4-BE49-F238E27FC236}">
                  <a16:creationId xmlns:a16="http://schemas.microsoft.com/office/drawing/2014/main" id="{8757B6A3-5334-44A3-80A2-626D53816FAB}"/>
                </a:ext>
              </a:extLst>
            </p:cNvPr>
            <p:cNvSpPr/>
            <p:nvPr/>
          </p:nvSpPr>
          <p:spPr bwMode="auto">
            <a:xfrm>
              <a:off x="6602072" y="2486186"/>
              <a:ext cx="1546224" cy="154622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51" name="Diamond 50">
              <a:extLst>
                <a:ext uri="{FF2B5EF4-FFF2-40B4-BE49-F238E27FC236}">
                  <a16:creationId xmlns:a16="http://schemas.microsoft.com/office/drawing/2014/main" id="{9B3DCB1C-61ED-4E39-954A-E7192CFDF575}"/>
                </a:ext>
              </a:extLst>
            </p:cNvPr>
            <p:cNvSpPr/>
            <p:nvPr/>
          </p:nvSpPr>
          <p:spPr bwMode="auto">
            <a:xfrm>
              <a:off x="6710575" y="2594689"/>
              <a:ext cx="1329218" cy="1329218"/>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5" name="plan" title="Icon of a circle with an arrow projecting from it between two exes">
              <a:extLst>
                <a:ext uri="{FF2B5EF4-FFF2-40B4-BE49-F238E27FC236}">
                  <a16:creationId xmlns:a16="http://schemas.microsoft.com/office/drawing/2014/main" id="{FF873EEA-E5DE-4C1A-B13A-3ACB3CEFED8F}"/>
                </a:ext>
              </a:extLst>
            </p:cNvPr>
            <p:cNvSpPr>
              <a:spLocks noChangeAspect="1" noEditPoints="1"/>
            </p:cNvSpPr>
            <p:nvPr/>
          </p:nvSpPr>
          <p:spPr bwMode="auto">
            <a:xfrm>
              <a:off x="7151602" y="3034836"/>
              <a:ext cx="447164" cy="448924"/>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bg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gradFill>
                  <a:gsLst>
                    <a:gs pos="0">
                      <a:srgbClr val="505050"/>
                    </a:gs>
                    <a:gs pos="100000">
                      <a:srgbClr val="505050"/>
                    </a:gs>
                  </a:gsLst>
                  <a:lin ang="5400000" scaled="1"/>
                </a:gradFill>
                <a:latin typeface="Segoe UI"/>
              </a:endParaRPr>
            </a:p>
          </p:txBody>
        </p:sp>
      </p:grpSp>
      <p:grpSp>
        <p:nvGrpSpPr>
          <p:cNvPr id="6" name="Group 5">
            <a:extLst>
              <a:ext uri="{FF2B5EF4-FFF2-40B4-BE49-F238E27FC236}">
                <a16:creationId xmlns:a16="http://schemas.microsoft.com/office/drawing/2014/main" id="{1A359CE2-3977-4E14-9B59-ED3FC8A03C96}"/>
              </a:ext>
            </a:extLst>
          </p:cNvPr>
          <p:cNvGrpSpPr/>
          <p:nvPr/>
        </p:nvGrpSpPr>
        <p:grpSpPr>
          <a:xfrm>
            <a:off x="7387754" y="1864640"/>
            <a:ext cx="1159668" cy="1159668"/>
            <a:chOff x="9850338" y="2486186"/>
            <a:chExt cx="1546224" cy="1546224"/>
          </a:xfrm>
        </p:grpSpPr>
        <p:sp>
          <p:nvSpPr>
            <p:cNvPr id="62" name="Diamond 61">
              <a:extLst>
                <a:ext uri="{FF2B5EF4-FFF2-40B4-BE49-F238E27FC236}">
                  <a16:creationId xmlns:a16="http://schemas.microsoft.com/office/drawing/2014/main" id="{78DA1768-9896-4FFD-B084-DE53FE31FC3E}"/>
                </a:ext>
              </a:extLst>
            </p:cNvPr>
            <p:cNvSpPr/>
            <p:nvPr/>
          </p:nvSpPr>
          <p:spPr bwMode="auto">
            <a:xfrm>
              <a:off x="9850338" y="2486186"/>
              <a:ext cx="1546224" cy="154622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63" name="Diamond 62">
              <a:extLst>
                <a:ext uri="{FF2B5EF4-FFF2-40B4-BE49-F238E27FC236}">
                  <a16:creationId xmlns:a16="http://schemas.microsoft.com/office/drawing/2014/main" id="{7D866291-5E5D-4BCB-8E72-C80EDB5E4091}"/>
                </a:ext>
              </a:extLst>
            </p:cNvPr>
            <p:cNvSpPr/>
            <p:nvPr/>
          </p:nvSpPr>
          <p:spPr bwMode="auto">
            <a:xfrm>
              <a:off x="9958841" y="2594689"/>
              <a:ext cx="1329218" cy="1329218"/>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8" name="arrow_17" title="Icon of a curved arrow that splits in two directions">
              <a:extLst>
                <a:ext uri="{FF2B5EF4-FFF2-40B4-BE49-F238E27FC236}">
                  <a16:creationId xmlns:a16="http://schemas.microsoft.com/office/drawing/2014/main" id="{22A06F56-C7E8-4DCF-8361-C9DDA45C2D2A}"/>
                </a:ext>
              </a:extLst>
            </p:cNvPr>
            <p:cNvSpPr>
              <a:spLocks noChangeAspect="1" noEditPoints="1"/>
            </p:cNvSpPr>
            <p:nvPr/>
          </p:nvSpPr>
          <p:spPr bwMode="auto">
            <a:xfrm>
              <a:off x="10425751" y="3013878"/>
              <a:ext cx="395399" cy="490841"/>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bg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313597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iamond 22">
            <a:extLst>
              <a:ext uri="{FF2B5EF4-FFF2-40B4-BE49-F238E27FC236}">
                <a16:creationId xmlns:a16="http://schemas.microsoft.com/office/drawing/2014/main" id="{1543309E-DF67-4E9C-8C79-7E51670ACD62}"/>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5" name="Diamond 24">
            <a:extLst>
              <a:ext uri="{FF2B5EF4-FFF2-40B4-BE49-F238E27FC236}">
                <a16:creationId xmlns:a16="http://schemas.microsoft.com/office/drawing/2014/main" id="{D5175061-3EEB-41B2-A2FE-D46B7E28C116}"/>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9" name="Freeform: Shape 28">
            <a:extLst>
              <a:ext uri="{FF2B5EF4-FFF2-40B4-BE49-F238E27FC236}">
                <a16:creationId xmlns:a16="http://schemas.microsoft.com/office/drawing/2014/main" id="{EAC5E8EE-2C6D-43D0-8CEA-46A4373E6525}"/>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7E401CC-69B0-42FE-9D1A-6C650A679C1E}"/>
              </a:ext>
            </a:extLst>
          </p:cNvPr>
          <p:cNvSpPr>
            <a:spLocks noGrp="1"/>
          </p:cNvSpPr>
          <p:nvPr>
            <p:ph type="title"/>
          </p:nvPr>
        </p:nvSpPr>
        <p:spPr/>
        <p:txBody>
          <a:bodyPr/>
          <a:lstStyle/>
          <a:p>
            <a:r>
              <a:rPr lang="en-GB" dirty="0">
                <a:cs typeface="Segoe UI"/>
              </a:rPr>
              <a:t>Enterprise Tooling - </a:t>
            </a:r>
            <a:r>
              <a:rPr lang="en-GB" dirty="0" err="1">
                <a:cs typeface="Segoe UI"/>
              </a:rPr>
              <a:t>Center</a:t>
            </a:r>
            <a:r>
              <a:rPr lang="en-GB" dirty="0">
                <a:cs typeface="Segoe UI"/>
              </a:rPr>
              <a:t> of Excellence Starter Kit</a:t>
            </a:r>
          </a:p>
        </p:txBody>
      </p:sp>
      <p:sp>
        <p:nvSpPr>
          <p:cNvPr id="3" name="Text Placeholder 2">
            <a:extLst>
              <a:ext uri="{FF2B5EF4-FFF2-40B4-BE49-F238E27FC236}">
                <a16:creationId xmlns:a16="http://schemas.microsoft.com/office/drawing/2014/main" id="{A07F82CD-CEAB-4160-A2DF-C024203A213E}"/>
              </a:ext>
            </a:extLst>
          </p:cNvPr>
          <p:cNvSpPr>
            <a:spLocks noGrp="1"/>
          </p:cNvSpPr>
          <p:nvPr>
            <p:ph type="body" sz="quarter" idx="10"/>
          </p:nvPr>
        </p:nvSpPr>
        <p:spPr>
          <a:xfrm>
            <a:off x="445827" y="760533"/>
            <a:ext cx="8263890" cy="456279"/>
          </a:xfrm>
        </p:spPr>
        <p:txBody>
          <a:bodyPr/>
          <a:lstStyle/>
          <a:p>
            <a:r>
              <a:rPr lang="en-GB">
                <a:hlinkClick r:id="rId3"/>
              </a:rPr>
              <a:t>aka.ms/</a:t>
            </a:r>
            <a:r>
              <a:rPr lang="en-GB" err="1">
                <a:hlinkClick r:id="rId3"/>
              </a:rPr>
              <a:t>coestarterkit</a:t>
            </a:r>
            <a:endParaRPr lang="en-GB"/>
          </a:p>
        </p:txBody>
      </p:sp>
      <p:sp>
        <p:nvSpPr>
          <p:cNvPr id="5" name="Text Placeholder 6">
            <a:extLst>
              <a:ext uri="{FF2B5EF4-FFF2-40B4-BE49-F238E27FC236}">
                <a16:creationId xmlns:a16="http://schemas.microsoft.com/office/drawing/2014/main" id="{308A1B20-4CF0-420F-9801-48E7E912C63E}"/>
              </a:ext>
            </a:extLst>
          </p:cNvPr>
          <p:cNvSpPr txBox="1">
            <a:spLocks/>
          </p:cNvSpPr>
          <p:nvPr/>
        </p:nvSpPr>
        <p:spPr>
          <a:xfrm>
            <a:off x="970349" y="1023491"/>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defRPr/>
            </a:pPr>
            <a:r>
              <a:rPr lang="en-US" sz="1200" b="1" spc="-37" dirty="0">
                <a:solidFill>
                  <a:srgbClr val="3C3C41"/>
                </a:solidFill>
                <a:latin typeface="Segoe UI Semibold"/>
              </a:rPr>
              <a:t>Existing offering:</a:t>
            </a:r>
            <a:br>
              <a:rPr lang="en-US" sz="1176" spc="-37" dirty="0">
                <a:solidFill>
                  <a:srgbClr val="3C3C41"/>
                </a:solidFill>
                <a:latin typeface="Segoe UI"/>
              </a:rPr>
            </a:br>
            <a:r>
              <a:rPr lang="en-US" sz="1176" spc="-37" dirty="0">
                <a:solidFill>
                  <a:srgbClr val="3C3C41"/>
                </a:solidFill>
                <a:latin typeface="Segoe UI"/>
              </a:rPr>
              <a:t>Admin Center capabilities</a:t>
            </a:r>
            <a:br>
              <a:rPr lang="en-US" sz="1176" spc="-37" dirty="0">
                <a:solidFill>
                  <a:srgbClr val="3C3C41"/>
                </a:solidFill>
                <a:latin typeface="Segoe UI"/>
              </a:rPr>
            </a:br>
            <a:r>
              <a:rPr lang="en-US" sz="1176" spc="-37" dirty="0">
                <a:solidFill>
                  <a:srgbClr val="3C3C41"/>
                </a:solidFill>
                <a:latin typeface="Segoe UI"/>
              </a:rPr>
              <a:t>Extensibility via Connectors</a:t>
            </a:r>
            <a:br>
              <a:rPr lang="en-US" sz="1176" spc="-37" dirty="0">
                <a:solidFill>
                  <a:srgbClr val="3C3C41"/>
                </a:solidFill>
                <a:latin typeface="Segoe UI"/>
              </a:rPr>
            </a:br>
            <a:endParaRPr lang="en-US" sz="1200" spc="-37" dirty="0">
              <a:solidFill>
                <a:srgbClr val="3C3C41"/>
              </a:solidFill>
              <a:latin typeface="Segoe UI"/>
            </a:endParaRPr>
          </a:p>
          <a:p>
            <a:pPr defTabSz="685644">
              <a:spcBef>
                <a:spcPts val="900"/>
              </a:spcBef>
              <a:spcAft>
                <a:spcPts val="900"/>
              </a:spcAft>
              <a:defRPr/>
            </a:pPr>
            <a:r>
              <a:rPr lang="en-US" sz="1200" b="1" spc="-37" dirty="0">
                <a:solidFill>
                  <a:srgbClr val="3C3C41"/>
                </a:solidFill>
                <a:latin typeface="Segoe UI Semibold"/>
              </a:rPr>
              <a:t>Templates:</a:t>
            </a:r>
            <a:br>
              <a:rPr lang="en-US" sz="1050" spc="-37" dirty="0">
                <a:solidFill>
                  <a:srgbClr val="3C3C41"/>
                </a:solidFill>
                <a:latin typeface="Segoe UI"/>
              </a:rPr>
            </a:br>
            <a:r>
              <a:rPr lang="en-US" sz="1176" spc="-37" dirty="0">
                <a:solidFill>
                  <a:srgbClr val="3C3C41"/>
                </a:solidFill>
                <a:latin typeface="Segoe UI"/>
              </a:rPr>
              <a:t>A templatized implementation of best practices </a:t>
            </a:r>
            <a:br>
              <a:rPr lang="en-US" sz="1176" spc="-37" dirty="0">
                <a:solidFill>
                  <a:srgbClr val="3C3C41"/>
                </a:solidFill>
                <a:latin typeface="Segoe UI"/>
              </a:rPr>
            </a:br>
            <a:br>
              <a:rPr lang="en-US" sz="1176" spc="-37" dirty="0">
                <a:solidFill>
                  <a:srgbClr val="3C3C41"/>
                </a:solidFill>
                <a:latin typeface="Segoe UI"/>
              </a:rPr>
            </a:br>
            <a:br>
              <a:rPr lang="en-US" sz="1176" spc="-37" dirty="0">
                <a:solidFill>
                  <a:srgbClr val="3C3C41"/>
                </a:solidFill>
                <a:latin typeface="Segoe UI"/>
              </a:rPr>
            </a:br>
            <a:r>
              <a:rPr lang="en-US" sz="1176" spc="-37" dirty="0">
                <a:solidFill>
                  <a:srgbClr val="3C3C41"/>
                </a:solidFill>
                <a:latin typeface="Segoe UI"/>
              </a:rPr>
              <a:t>The </a:t>
            </a:r>
            <a:r>
              <a:rPr lang="en-US" sz="1176" b="1" spc="-37" dirty="0" err="1">
                <a:solidFill>
                  <a:srgbClr val="3C3C41"/>
                </a:solidFill>
              </a:rPr>
              <a:t>CoE</a:t>
            </a:r>
            <a:r>
              <a:rPr lang="en-US" sz="1176" b="1" spc="-37" dirty="0">
                <a:solidFill>
                  <a:srgbClr val="3C3C41"/>
                </a:solidFill>
              </a:rPr>
              <a:t> Starter Kit </a:t>
            </a:r>
            <a:r>
              <a:rPr lang="en-US" sz="1176" spc="-37" dirty="0">
                <a:solidFill>
                  <a:srgbClr val="3C3C41"/>
                </a:solidFill>
                <a:latin typeface="Segoe UI"/>
              </a:rPr>
              <a:t>is a collection of components and tools designed to help you get started with developing a strategy for adopting and supporting the Power Platform. </a:t>
            </a:r>
          </a:p>
        </p:txBody>
      </p:sp>
      <p:pic>
        <p:nvPicPr>
          <p:cNvPr id="7" name="Picture 6">
            <a:extLst>
              <a:ext uri="{FF2B5EF4-FFF2-40B4-BE49-F238E27FC236}">
                <a16:creationId xmlns:a16="http://schemas.microsoft.com/office/drawing/2014/main" id="{E51D3B4F-FBE1-4B0A-BBED-2C48A23EFEF2}"/>
              </a:ext>
            </a:extLst>
          </p:cNvPr>
          <p:cNvPicPr>
            <a:picLocks noChangeAspect="1"/>
          </p:cNvPicPr>
          <p:nvPr/>
        </p:nvPicPr>
        <p:blipFill>
          <a:blip r:embed="rId4"/>
          <a:stretch>
            <a:fillRect/>
          </a:stretch>
        </p:blipFill>
        <p:spPr>
          <a:xfrm>
            <a:off x="441198" y="2345209"/>
            <a:ext cx="454064" cy="346522"/>
          </a:xfrm>
          <a:prstGeom prst="rect">
            <a:avLst/>
          </a:prstGeom>
          <a:ln>
            <a:solidFill>
              <a:schemeClr val="bg1"/>
            </a:solidFill>
          </a:ln>
        </p:spPr>
      </p:pic>
      <p:pic>
        <p:nvPicPr>
          <p:cNvPr id="9" name="Picture 27">
            <a:extLst>
              <a:ext uri="{FF2B5EF4-FFF2-40B4-BE49-F238E27FC236}">
                <a16:creationId xmlns:a16="http://schemas.microsoft.com/office/drawing/2014/main" id="{4C193D4E-024C-4589-B89E-E806C29AC7F7}"/>
              </a:ext>
            </a:extLst>
          </p:cNvPr>
          <p:cNvPicPr>
            <a:picLocks noChangeAspect="1"/>
          </p:cNvPicPr>
          <p:nvPr/>
        </p:nvPicPr>
        <p:blipFill>
          <a:blip r:embed="rId5"/>
          <a:stretch>
            <a:fillRect/>
          </a:stretch>
        </p:blipFill>
        <p:spPr>
          <a:xfrm>
            <a:off x="600169" y="1461269"/>
            <a:ext cx="189134" cy="154395"/>
          </a:xfrm>
          <a:prstGeom prst="rect">
            <a:avLst/>
          </a:prstGeom>
        </p:spPr>
      </p:pic>
      <p:grpSp>
        <p:nvGrpSpPr>
          <p:cNvPr id="15" name="Group 23">
            <a:extLst>
              <a:ext uri="{FF2B5EF4-FFF2-40B4-BE49-F238E27FC236}">
                <a16:creationId xmlns:a16="http://schemas.microsoft.com/office/drawing/2014/main" id="{91667D93-5C89-464A-9710-AFDC35CCDC67}"/>
              </a:ext>
            </a:extLst>
          </p:cNvPr>
          <p:cNvGrpSpPr>
            <a:grpSpLocks noChangeAspect="1"/>
          </p:cNvGrpSpPr>
          <p:nvPr/>
        </p:nvGrpSpPr>
        <p:grpSpPr>
          <a:xfrm>
            <a:off x="576027" y="2405778"/>
            <a:ext cx="176824" cy="157735"/>
            <a:chOff x="4093026" y="2472498"/>
            <a:chExt cx="552547" cy="547431"/>
          </a:xfrm>
        </p:grpSpPr>
        <p:sp>
          <p:nvSpPr>
            <p:cNvPr id="11" name="Rectangle 24">
              <a:extLst>
                <a:ext uri="{FF2B5EF4-FFF2-40B4-BE49-F238E27FC236}">
                  <a16:creationId xmlns:a16="http://schemas.microsoft.com/office/drawing/2014/main" id="{A597E6AD-0005-4417-8013-A16BE9FDDDD0}"/>
                </a:ext>
              </a:extLst>
            </p:cNvPr>
            <p:cNvSpPr/>
            <p:nvPr/>
          </p:nvSpPr>
          <p:spPr bwMode="auto">
            <a:xfrm>
              <a:off x="4093026" y="2506663"/>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25">
              <a:extLst>
                <a:ext uri="{FF2B5EF4-FFF2-40B4-BE49-F238E27FC236}">
                  <a16:creationId xmlns:a16="http://schemas.microsoft.com/office/drawing/2014/main" id="{1E6C7567-13E3-4288-8171-A29B13DBBC52}"/>
                </a:ext>
              </a:extLst>
            </p:cNvPr>
            <p:cNvSpPr/>
            <p:nvPr/>
          </p:nvSpPr>
          <p:spPr bwMode="auto">
            <a:xfrm>
              <a:off x="4416485" y="2472498"/>
              <a:ext cx="229088" cy="229088"/>
            </a:xfrm>
            <a:prstGeom prst="rect">
              <a:avLst/>
            </a:prstGeom>
            <a:noFill/>
            <a:ln w="31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26">
              <a:extLst>
                <a:ext uri="{FF2B5EF4-FFF2-40B4-BE49-F238E27FC236}">
                  <a16:creationId xmlns:a16="http://schemas.microsoft.com/office/drawing/2014/main" id="{F62AE21B-5EAC-4E4D-BE86-C0DF160699FA}"/>
                </a:ext>
              </a:extLst>
            </p:cNvPr>
            <p:cNvSpPr/>
            <p:nvPr/>
          </p:nvSpPr>
          <p:spPr bwMode="auto">
            <a:xfrm>
              <a:off x="4379165"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27">
              <a:extLst>
                <a:ext uri="{FF2B5EF4-FFF2-40B4-BE49-F238E27FC236}">
                  <a16:creationId xmlns:a16="http://schemas.microsoft.com/office/drawing/2014/main" id="{EBD9AEAB-790D-4544-A254-4D1808D13C6D}"/>
                </a:ext>
              </a:extLst>
            </p:cNvPr>
            <p:cNvSpPr/>
            <p:nvPr/>
          </p:nvSpPr>
          <p:spPr bwMode="auto">
            <a:xfrm>
              <a:off x="4093026"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7" name="Picture 15">
            <a:extLst>
              <a:ext uri="{FF2B5EF4-FFF2-40B4-BE49-F238E27FC236}">
                <a16:creationId xmlns:a16="http://schemas.microsoft.com/office/drawing/2014/main" id="{2A2B2AA5-764F-460D-83E2-5AE6FB4C4501}"/>
              </a:ext>
            </a:extLst>
          </p:cNvPr>
          <p:cNvPicPr>
            <a:picLocks noChangeAspect="1"/>
          </p:cNvPicPr>
          <p:nvPr/>
        </p:nvPicPr>
        <p:blipFill>
          <a:blip r:embed="rId4"/>
          <a:stretch>
            <a:fillRect/>
          </a:stretch>
        </p:blipFill>
        <p:spPr>
          <a:xfrm>
            <a:off x="478741" y="1400837"/>
            <a:ext cx="454064" cy="346522"/>
          </a:xfrm>
          <a:prstGeom prst="rect">
            <a:avLst/>
          </a:prstGeom>
          <a:ln>
            <a:solidFill>
              <a:schemeClr val="bg1"/>
            </a:solidFill>
          </a:ln>
        </p:spPr>
      </p:pic>
      <p:pic>
        <p:nvPicPr>
          <p:cNvPr id="4" name="Picture 3">
            <a:extLst>
              <a:ext uri="{FF2B5EF4-FFF2-40B4-BE49-F238E27FC236}">
                <a16:creationId xmlns:a16="http://schemas.microsoft.com/office/drawing/2014/main" id="{6862EF39-4537-40C5-A78A-3FBAA1037F34}"/>
              </a:ext>
            </a:extLst>
          </p:cNvPr>
          <p:cNvPicPr>
            <a:picLocks noChangeAspect="1"/>
          </p:cNvPicPr>
          <p:nvPr/>
        </p:nvPicPr>
        <p:blipFill>
          <a:blip r:embed="rId6"/>
          <a:stretch>
            <a:fillRect/>
          </a:stretch>
        </p:blipFill>
        <p:spPr>
          <a:xfrm>
            <a:off x="3844419" y="1400837"/>
            <a:ext cx="4991711" cy="2694298"/>
          </a:xfrm>
          <a:prstGeom prst="rect">
            <a:avLst/>
          </a:prstGeom>
        </p:spPr>
      </p:pic>
    </p:spTree>
    <p:extLst>
      <p:ext uri="{BB962C8B-B14F-4D97-AF65-F5344CB8AC3E}">
        <p14:creationId xmlns:p14="http://schemas.microsoft.com/office/powerpoint/2010/main" val="16623708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037A192-D026-4A2C-9A0D-B7544AC0E497}"/>
              </a:ext>
            </a:extLst>
          </p:cNvPr>
          <p:cNvSpPr/>
          <p:nvPr/>
        </p:nvSpPr>
        <p:spPr bwMode="auto">
          <a:xfrm>
            <a:off x="-1973" y="1957246"/>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34" name="Straight Connector 33">
            <a:extLst>
              <a:ext uri="{FF2B5EF4-FFF2-40B4-BE49-F238E27FC236}">
                <a16:creationId xmlns:a16="http://schemas.microsoft.com/office/drawing/2014/main" id="{190254AF-6A45-4AC0-B3A0-8D5A5A172517}"/>
              </a:ext>
            </a:extLst>
          </p:cNvPr>
          <p:cNvCxnSpPr>
            <a:cxnSpLocks/>
          </p:cNvCxnSpPr>
          <p:nvPr/>
        </p:nvCxnSpPr>
        <p:spPr>
          <a:xfrm>
            <a:off x="-69884" y="2054121"/>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76D97D-6EFB-4DC1-ABDC-306A38110B0A}"/>
              </a:ext>
            </a:extLst>
          </p:cNvPr>
          <p:cNvSpPr>
            <a:spLocks noGrp="1"/>
          </p:cNvSpPr>
          <p:nvPr>
            <p:ph type="title"/>
          </p:nvPr>
        </p:nvSpPr>
        <p:spPr/>
        <p:txBody>
          <a:bodyPr/>
          <a:lstStyle/>
          <a:p>
            <a:r>
              <a:rPr lang="en-GB" dirty="0" err="1"/>
              <a:t>Center</a:t>
            </a:r>
            <a:r>
              <a:rPr lang="en-GB" dirty="0"/>
              <a:t> of Excellence Starter Kit – Building Blocks</a:t>
            </a:r>
          </a:p>
        </p:txBody>
      </p:sp>
      <p:sp>
        <p:nvSpPr>
          <p:cNvPr id="3" name="Text Placeholder 2">
            <a:extLst>
              <a:ext uri="{FF2B5EF4-FFF2-40B4-BE49-F238E27FC236}">
                <a16:creationId xmlns:a16="http://schemas.microsoft.com/office/drawing/2014/main" id="{CDECDB66-E4F4-4571-9BFF-FC86A1A0F841}"/>
              </a:ext>
            </a:extLst>
          </p:cNvPr>
          <p:cNvSpPr>
            <a:spLocks noGrp="1"/>
          </p:cNvSpPr>
          <p:nvPr>
            <p:ph type="body" sz="quarter" idx="16"/>
          </p:nvPr>
        </p:nvSpPr>
        <p:spPr>
          <a:xfrm>
            <a:off x="502917" y="1602222"/>
            <a:ext cx="1899666" cy="1246495"/>
          </a:xfrm>
        </p:spPr>
        <p:txBody>
          <a:bodyPr/>
          <a:lstStyle/>
          <a:p>
            <a:r>
              <a:rPr lang="en-GB" sz="1500" b="1" dirty="0"/>
              <a:t>Admin</a:t>
            </a:r>
            <a:endParaRPr lang="en-GB" b="1" dirty="0"/>
          </a:p>
          <a:p>
            <a:endParaRPr lang="en-GB" dirty="0"/>
          </a:p>
          <a:p>
            <a:r>
              <a:rPr lang="en-GB" dirty="0"/>
              <a:t>Gain Insights into your</a:t>
            </a:r>
          </a:p>
          <a:p>
            <a:r>
              <a:rPr lang="en-GB" dirty="0"/>
              <a:t>Power Platform adoption</a:t>
            </a:r>
          </a:p>
        </p:txBody>
      </p:sp>
      <p:sp>
        <p:nvSpPr>
          <p:cNvPr id="5" name="Text Placeholder 4">
            <a:extLst>
              <a:ext uri="{FF2B5EF4-FFF2-40B4-BE49-F238E27FC236}">
                <a16:creationId xmlns:a16="http://schemas.microsoft.com/office/drawing/2014/main" id="{D2DF4FED-EFD5-4189-8AF1-CB526D7CCF91}"/>
              </a:ext>
            </a:extLst>
          </p:cNvPr>
          <p:cNvSpPr>
            <a:spLocks noGrp="1"/>
          </p:cNvSpPr>
          <p:nvPr>
            <p:ph type="body" sz="quarter" idx="17"/>
          </p:nvPr>
        </p:nvSpPr>
        <p:spPr>
          <a:xfrm>
            <a:off x="2626388" y="1602222"/>
            <a:ext cx="1899666" cy="1269578"/>
          </a:xfrm>
        </p:spPr>
        <p:txBody>
          <a:bodyPr/>
          <a:lstStyle/>
          <a:p>
            <a:r>
              <a:rPr lang="en-GB" sz="1500" dirty="0"/>
              <a:t>Governance</a:t>
            </a:r>
          </a:p>
          <a:p>
            <a:endParaRPr lang="en-GB" sz="1500" dirty="0"/>
          </a:p>
          <a:p>
            <a:r>
              <a:rPr lang="en-GB" dirty="0"/>
              <a:t>Establish Audit, Compliance and Archive processes	</a:t>
            </a:r>
          </a:p>
        </p:txBody>
      </p:sp>
      <p:sp>
        <p:nvSpPr>
          <p:cNvPr id="7" name="Text Placeholder 6">
            <a:extLst>
              <a:ext uri="{FF2B5EF4-FFF2-40B4-BE49-F238E27FC236}">
                <a16:creationId xmlns:a16="http://schemas.microsoft.com/office/drawing/2014/main" id="{E826C94B-6157-40A4-8E46-126C5D5C945F}"/>
              </a:ext>
            </a:extLst>
          </p:cNvPr>
          <p:cNvSpPr>
            <a:spLocks noGrp="1"/>
          </p:cNvSpPr>
          <p:nvPr>
            <p:ph type="body" sz="quarter" idx="18"/>
          </p:nvPr>
        </p:nvSpPr>
        <p:spPr>
          <a:xfrm>
            <a:off x="4749860" y="1602222"/>
            <a:ext cx="1899666" cy="1246495"/>
          </a:xfrm>
        </p:spPr>
        <p:txBody>
          <a:bodyPr/>
          <a:lstStyle/>
          <a:p>
            <a:r>
              <a:rPr lang="en-GB" sz="1500" dirty="0"/>
              <a:t>Nurture</a:t>
            </a:r>
            <a:endParaRPr lang="en-GB" dirty="0"/>
          </a:p>
          <a:p>
            <a:endParaRPr lang="en-GB" dirty="0"/>
          </a:p>
          <a:p>
            <a:r>
              <a:rPr lang="en-GB" dirty="0"/>
              <a:t>Accelerate your adoption with a thriving community</a:t>
            </a:r>
          </a:p>
        </p:txBody>
      </p:sp>
      <p:sp>
        <p:nvSpPr>
          <p:cNvPr id="9" name="Text Placeholder 8">
            <a:extLst>
              <a:ext uri="{FF2B5EF4-FFF2-40B4-BE49-F238E27FC236}">
                <a16:creationId xmlns:a16="http://schemas.microsoft.com/office/drawing/2014/main" id="{639A9791-30E6-482C-AC39-E85B4A81E2F7}"/>
              </a:ext>
            </a:extLst>
          </p:cNvPr>
          <p:cNvSpPr>
            <a:spLocks noGrp="1"/>
          </p:cNvSpPr>
          <p:nvPr>
            <p:ph type="body" sz="quarter" idx="20"/>
          </p:nvPr>
        </p:nvSpPr>
        <p:spPr>
          <a:xfrm>
            <a:off x="6873332" y="1602223"/>
            <a:ext cx="1899666" cy="1431161"/>
          </a:xfrm>
        </p:spPr>
        <p:txBody>
          <a:bodyPr/>
          <a:lstStyle/>
          <a:p>
            <a:r>
              <a:rPr lang="en-GB" dirty="0"/>
              <a:t>Theming</a:t>
            </a:r>
          </a:p>
          <a:p>
            <a:endParaRPr lang="en-GB" dirty="0"/>
          </a:p>
          <a:p>
            <a:r>
              <a:rPr lang="en-GB" dirty="0"/>
              <a:t>Create, manage and share enterprise branded themes</a:t>
            </a:r>
          </a:p>
          <a:p>
            <a:endParaRPr lang="en-GB" dirty="0"/>
          </a:p>
        </p:txBody>
      </p:sp>
      <p:pic>
        <p:nvPicPr>
          <p:cNvPr id="20" name="Graphic 19">
            <a:extLst>
              <a:ext uri="{FF2B5EF4-FFF2-40B4-BE49-F238E27FC236}">
                <a16:creationId xmlns:a16="http://schemas.microsoft.com/office/drawing/2014/main" id="{C6DA32ED-CCDE-4A56-B344-7850F7E18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6388" y="987773"/>
            <a:ext cx="457200" cy="457200"/>
          </a:xfrm>
          <a:prstGeom prst="rect">
            <a:avLst/>
          </a:prstGeom>
        </p:spPr>
      </p:pic>
      <p:pic>
        <p:nvPicPr>
          <p:cNvPr id="24" name="Graphic 23">
            <a:extLst>
              <a:ext uri="{FF2B5EF4-FFF2-40B4-BE49-F238E27FC236}">
                <a16:creationId xmlns:a16="http://schemas.microsoft.com/office/drawing/2014/main" id="{CC88F170-0AEF-4AB1-A428-E0D092B934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917" y="1007730"/>
            <a:ext cx="457200" cy="457200"/>
          </a:xfrm>
          <a:prstGeom prst="rect">
            <a:avLst/>
          </a:prstGeom>
        </p:spPr>
      </p:pic>
      <p:pic>
        <p:nvPicPr>
          <p:cNvPr id="26" name="Graphic 25">
            <a:extLst>
              <a:ext uri="{FF2B5EF4-FFF2-40B4-BE49-F238E27FC236}">
                <a16:creationId xmlns:a16="http://schemas.microsoft.com/office/drawing/2014/main" id="{05AAE3DB-50E1-4D47-8DAA-3B61942633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5622" y="998160"/>
            <a:ext cx="457200" cy="457200"/>
          </a:xfrm>
          <a:prstGeom prst="rect">
            <a:avLst/>
          </a:prstGeom>
        </p:spPr>
      </p:pic>
      <p:pic>
        <p:nvPicPr>
          <p:cNvPr id="30" name="Graphic 29">
            <a:extLst>
              <a:ext uri="{FF2B5EF4-FFF2-40B4-BE49-F238E27FC236}">
                <a16:creationId xmlns:a16="http://schemas.microsoft.com/office/drawing/2014/main" id="{0A226806-C748-410B-9E93-7814BF6633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3332" y="984272"/>
            <a:ext cx="457200" cy="457200"/>
          </a:xfrm>
          <a:prstGeom prst="rect">
            <a:avLst/>
          </a:prstGeom>
        </p:spPr>
      </p:pic>
      <p:sp>
        <p:nvSpPr>
          <p:cNvPr id="36" name="Text Placeholder 2">
            <a:extLst>
              <a:ext uri="{FF2B5EF4-FFF2-40B4-BE49-F238E27FC236}">
                <a16:creationId xmlns:a16="http://schemas.microsoft.com/office/drawing/2014/main" id="{733CC345-ABF5-45E0-BFAA-AAAA3859BD63}"/>
              </a:ext>
            </a:extLst>
          </p:cNvPr>
          <p:cNvSpPr txBox="1">
            <a:spLocks/>
          </p:cNvSpPr>
          <p:nvPr/>
        </p:nvSpPr>
        <p:spPr>
          <a:xfrm>
            <a:off x="502917" y="3071405"/>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Gain enterprise wide insights into your adoption</a:t>
            </a:r>
          </a:p>
          <a:p>
            <a:r>
              <a:rPr lang="en-GB" sz="1200" dirty="0">
                <a:latin typeface="+mn-lt"/>
              </a:rPr>
              <a:t>Drive your strategy with the value of analytics</a:t>
            </a:r>
          </a:p>
          <a:p>
            <a:endParaRPr lang="en-GB" sz="1200" dirty="0">
              <a:latin typeface="+mn-lt"/>
            </a:endParaRPr>
          </a:p>
          <a:p>
            <a:r>
              <a:rPr lang="en-GB" sz="1200" b="1" dirty="0">
                <a:latin typeface="+mn-lt"/>
              </a:rPr>
              <a:t>Persona</a:t>
            </a:r>
            <a:r>
              <a:rPr lang="en-GB" sz="1200" dirty="0">
                <a:latin typeface="+mn-lt"/>
              </a:rPr>
              <a:t>: Admin </a:t>
            </a:r>
          </a:p>
        </p:txBody>
      </p:sp>
      <p:sp>
        <p:nvSpPr>
          <p:cNvPr id="38" name="Text Placeholder 2">
            <a:extLst>
              <a:ext uri="{FF2B5EF4-FFF2-40B4-BE49-F238E27FC236}">
                <a16:creationId xmlns:a16="http://schemas.microsoft.com/office/drawing/2014/main" id="{D29607C6-3B49-4A3C-A5B7-F294F5ACD549}"/>
              </a:ext>
            </a:extLst>
          </p:cNvPr>
          <p:cNvSpPr txBox="1">
            <a:spLocks/>
          </p:cNvSpPr>
          <p:nvPr/>
        </p:nvSpPr>
        <p:spPr>
          <a:xfrm>
            <a:off x="2626388" y="3118790"/>
            <a:ext cx="1899666" cy="1431161"/>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Perform risk assessments, identify orphaned, complex and unused resources</a:t>
            </a:r>
          </a:p>
          <a:p>
            <a:r>
              <a:rPr lang="en-GB" sz="1200" dirty="0">
                <a:latin typeface="+mn-lt"/>
              </a:rPr>
              <a:t>Drive discipline through the right communication</a:t>
            </a:r>
          </a:p>
          <a:p>
            <a:endParaRPr lang="en-GB" sz="1200" dirty="0">
              <a:latin typeface="+mn-lt"/>
            </a:endParaRPr>
          </a:p>
          <a:p>
            <a:r>
              <a:rPr lang="en-GB" sz="1200" b="1" dirty="0">
                <a:latin typeface="+mn-lt"/>
              </a:rPr>
              <a:t>Persona</a:t>
            </a:r>
            <a:r>
              <a:rPr lang="en-GB" sz="1200" dirty="0">
                <a:latin typeface="+mn-lt"/>
              </a:rPr>
              <a:t>: Admin, Maker</a:t>
            </a:r>
          </a:p>
        </p:txBody>
      </p:sp>
      <p:sp>
        <p:nvSpPr>
          <p:cNvPr id="40" name="Text Placeholder 2">
            <a:extLst>
              <a:ext uri="{FF2B5EF4-FFF2-40B4-BE49-F238E27FC236}">
                <a16:creationId xmlns:a16="http://schemas.microsoft.com/office/drawing/2014/main" id="{62F25F45-B240-42EB-95E0-B72D26848CA8}"/>
              </a:ext>
            </a:extLst>
          </p:cNvPr>
          <p:cNvSpPr txBox="1">
            <a:spLocks/>
          </p:cNvSpPr>
          <p:nvPr/>
        </p:nvSpPr>
        <p:spPr>
          <a:xfrm>
            <a:off x="4749860" y="3105733"/>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Share best practices, onboard new makers, create excitement </a:t>
            </a:r>
          </a:p>
          <a:p>
            <a:endParaRPr lang="en-GB" sz="1200" dirty="0">
              <a:latin typeface="+mn-lt"/>
            </a:endParaRPr>
          </a:p>
          <a:p>
            <a:r>
              <a:rPr lang="en-GB" sz="1200" b="1" dirty="0">
                <a:latin typeface="+mn-lt"/>
              </a:rPr>
              <a:t>Persona</a:t>
            </a:r>
            <a:r>
              <a:rPr lang="en-GB" sz="1200" dirty="0">
                <a:latin typeface="+mn-lt"/>
              </a:rPr>
              <a:t>: Admin, Maker, End User</a:t>
            </a:r>
          </a:p>
        </p:txBody>
      </p:sp>
      <p:sp>
        <p:nvSpPr>
          <p:cNvPr id="42" name="Text Placeholder 2">
            <a:extLst>
              <a:ext uri="{FF2B5EF4-FFF2-40B4-BE49-F238E27FC236}">
                <a16:creationId xmlns:a16="http://schemas.microsoft.com/office/drawing/2014/main" id="{F859D671-8892-4A38-B3D0-57C60BB32DBC}"/>
              </a:ext>
            </a:extLst>
          </p:cNvPr>
          <p:cNvSpPr txBox="1">
            <a:spLocks/>
          </p:cNvSpPr>
          <p:nvPr/>
        </p:nvSpPr>
        <p:spPr>
          <a:xfrm>
            <a:off x="6873332" y="3154185"/>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Provide makers with enterprise themes so they can focus on real business problems</a:t>
            </a:r>
          </a:p>
          <a:p>
            <a:endParaRPr lang="en-GB" sz="1200" dirty="0">
              <a:latin typeface="+mn-lt"/>
            </a:endParaRPr>
          </a:p>
          <a:p>
            <a:r>
              <a:rPr lang="en-GB" sz="1200" b="1" dirty="0">
                <a:latin typeface="+mn-lt"/>
              </a:rPr>
              <a:t>Persona</a:t>
            </a:r>
            <a:r>
              <a:rPr lang="en-GB" sz="1200" dirty="0">
                <a:latin typeface="+mn-lt"/>
              </a:rPr>
              <a:t>: Designer, Maker</a:t>
            </a:r>
          </a:p>
        </p:txBody>
      </p:sp>
    </p:spTree>
    <p:extLst>
      <p:ext uri="{BB962C8B-B14F-4D97-AF65-F5344CB8AC3E}">
        <p14:creationId xmlns:p14="http://schemas.microsoft.com/office/powerpoint/2010/main" val="2201427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Connector Usage</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pPr>
            <a:r>
              <a:rPr lang="en-US" sz="1176" spc="-37" dirty="0">
                <a:solidFill>
                  <a:srgbClr val="3C3C41"/>
                </a:solidFill>
                <a:latin typeface="Segoe UI"/>
              </a:rPr>
              <a:t>Identify the top connectors used</a:t>
            </a:r>
          </a:p>
          <a:p>
            <a:pPr defTabSz="685644">
              <a:spcBef>
                <a:spcPts val="900"/>
              </a:spcBef>
              <a:spcAft>
                <a:spcPts val="900"/>
              </a:spcAft>
            </a:pPr>
            <a:endParaRPr lang="en-US" sz="1200"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Find and add admins as owners for apps that leverage certain connectors (flow)</a:t>
            </a:r>
          </a:p>
          <a:p>
            <a:pPr defTabSz="685644">
              <a:spcBef>
                <a:spcPts val="900"/>
              </a:spcBef>
              <a:spcAft>
                <a:spcPts val="900"/>
              </a:spcAft>
            </a:pPr>
            <a:endParaRPr lang="en-US" sz="1176"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Find and disable flows that leverage certain connectors (flow)</a:t>
            </a:r>
          </a:p>
          <a:p>
            <a:pPr defTabSz="685644">
              <a:spcBef>
                <a:spcPts val="900"/>
              </a:spcBef>
              <a:spcAft>
                <a:spcPts val="900"/>
              </a:spcAft>
            </a:pPr>
            <a:endParaRPr lang="en-US" sz="1176"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Identify potential Data Loss Prevention policy updates or changes.</a:t>
            </a: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626848" y="973961"/>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srgbClr val="3C3C41"/>
              </a:solidFill>
              <a:latin typeface="Segoe UI"/>
            </a:endParaRPr>
          </a:p>
        </p:txBody>
      </p:sp>
      <p:sp>
        <p:nvSpPr>
          <p:cNvPr id="27" name="transform_2" title="Icon of a circle and a square with a curved arrow between them">
            <a:extLst>
              <a:ext uri="{FF2B5EF4-FFF2-40B4-BE49-F238E27FC236}">
                <a16:creationId xmlns:a16="http://schemas.microsoft.com/office/drawing/2014/main" id="{357537CD-53E0-4D83-98B3-AB16E9D9A500}"/>
              </a:ext>
            </a:extLst>
          </p:cNvPr>
          <p:cNvSpPr>
            <a:spLocks noChangeAspect="1" noEditPoints="1"/>
          </p:cNvSpPr>
          <p:nvPr/>
        </p:nvSpPr>
        <p:spPr bwMode="auto">
          <a:xfrm>
            <a:off x="712881" y="3895220"/>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a:gradFill>
                <a:gsLst>
                  <a:gs pos="0">
                    <a:srgbClr val="505050"/>
                  </a:gs>
                  <a:gs pos="100000">
                    <a:srgbClr val="505050"/>
                  </a:gs>
                </a:gsLst>
                <a:lin ang="5400000" scaled="1"/>
              </a:gradFill>
              <a:latin typeface="Segoe UI"/>
            </a:endParaRPr>
          </a:p>
        </p:txBody>
      </p:sp>
      <p:pic>
        <p:nvPicPr>
          <p:cNvPr id="5" name="Picture 4">
            <a:extLst>
              <a:ext uri="{FF2B5EF4-FFF2-40B4-BE49-F238E27FC236}">
                <a16:creationId xmlns:a16="http://schemas.microsoft.com/office/drawing/2014/main" id="{4F68BE87-624B-4D50-9724-B1403C94BE9D}"/>
              </a:ext>
            </a:extLst>
          </p:cNvPr>
          <p:cNvPicPr>
            <a:picLocks noChangeAspect="1"/>
          </p:cNvPicPr>
          <p:nvPr/>
        </p:nvPicPr>
        <p:blipFill>
          <a:blip r:embed="rId4"/>
          <a:stretch>
            <a:fillRect/>
          </a:stretch>
        </p:blipFill>
        <p:spPr>
          <a:xfrm>
            <a:off x="5209832" y="1492917"/>
            <a:ext cx="4799277" cy="2721073"/>
          </a:xfrm>
          <a:prstGeom prst="rect">
            <a:avLst/>
          </a:prstGeom>
        </p:spPr>
      </p:pic>
      <p:pic>
        <p:nvPicPr>
          <p:cNvPr id="11" name="Picture 10">
            <a:extLst>
              <a:ext uri="{FF2B5EF4-FFF2-40B4-BE49-F238E27FC236}">
                <a16:creationId xmlns:a16="http://schemas.microsoft.com/office/drawing/2014/main" id="{6DC9323C-E48C-45DF-8DBD-E658CFABC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55" y="1878006"/>
            <a:ext cx="328002" cy="328002"/>
          </a:xfrm>
          <a:prstGeom prst="rect">
            <a:avLst/>
          </a:prstGeom>
        </p:spPr>
      </p:pic>
      <p:pic>
        <p:nvPicPr>
          <p:cNvPr id="13" name="Picture 12">
            <a:extLst>
              <a:ext uri="{FF2B5EF4-FFF2-40B4-BE49-F238E27FC236}">
                <a16:creationId xmlns:a16="http://schemas.microsoft.com/office/drawing/2014/main" id="{93F29C8E-9564-4587-90F4-BC94F0CA2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38" y="2923319"/>
            <a:ext cx="303794" cy="303794"/>
          </a:xfrm>
          <a:prstGeom prst="rect">
            <a:avLst/>
          </a:prstGeom>
        </p:spPr>
      </p:pic>
    </p:spTree>
    <p:extLst>
      <p:ext uri="{BB962C8B-B14F-4D97-AF65-F5344CB8AC3E}">
        <p14:creationId xmlns:p14="http://schemas.microsoft.com/office/powerpoint/2010/main" val="37905793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amond 11">
            <a:extLst>
              <a:ext uri="{FF2B5EF4-FFF2-40B4-BE49-F238E27FC236}">
                <a16:creationId xmlns:a16="http://schemas.microsoft.com/office/drawing/2014/main" id="{592BBFD6-DF54-4577-98F9-AB03651CDF58}"/>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4" name="Diamond 23">
            <a:extLst>
              <a:ext uri="{FF2B5EF4-FFF2-40B4-BE49-F238E27FC236}">
                <a16:creationId xmlns:a16="http://schemas.microsoft.com/office/drawing/2014/main" id="{1BE68472-27BC-46FA-AB01-5DD6E5CD9D5C}"/>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6" name="Freeform: Shape 25">
            <a:extLst>
              <a:ext uri="{FF2B5EF4-FFF2-40B4-BE49-F238E27FC236}">
                <a16:creationId xmlns:a16="http://schemas.microsoft.com/office/drawing/2014/main" id="{4179CC9C-D41B-4E81-9813-05DFC843476C}"/>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Application Monitoring</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3600"/>
              </a:spcAft>
            </a:pPr>
            <a:r>
              <a:rPr lang="en-US" sz="1176" spc="-37">
                <a:solidFill>
                  <a:srgbClr val="3C3C41"/>
                </a:solidFill>
                <a:latin typeface="Segoe UI"/>
              </a:rPr>
              <a:t>See application creation trends</a:t>
            </a:r>
            <a:endParaRPr lang="en-US" sz="1200" spc="-37">
              <a:solidFill>
                <a:srgbClr val="3C3C41"/>
              </a:solidFill>
              <a:latin typeface="Segoe UI"/>
            </a:endParaRPr>
          </a:p>
          <a:p>
            <a:pPr defTabSz="685644">
              <a:spcBef>
                <a:spcPts val="900"/>
              </a:spcBef>
              <a:spcAft>
                <a:spcPts val="3600"/>
              </a:spcAft>
            </a:pPr>
            <a:r>
              <a:rPr lang="en-US" sz="1176" spc="-37">
                <a:solidFill>
                  <a:srgbClr val="3C3C41"/>
                </a:solidFill>
                <a:latin typeface="Segoe UI"/>
              </a:rPr>
              <a:t>Understand sources of new apps</a:t>
            </a:r>
          </a:p>
          <a:p>
            <a:pPr defTabSz="685644">
              <a:spcBef>
                <a:spcPts val="900"/>
              </a:spcBef>
              <a:spcAft>
                <a:spcPts val="3600"/>
              </a:spcAft>
            </a:pPr>
            <a:r>
              <a:rPr lang="en-US" sz="1176" spc="-37">
                <a:solidFill>
                  <a:srgbClr val="3C3C41"/>
                </a:solidFill>
                <a:latin typeface="Segoe UI"/>
              </a:rPr>
              <a:t>Identify apps that are broadly shared</a:t>
            </a:r>
          </a:p>
          <a:p>
            <a:pPr defTabSz="685644">
              <a:spcBef>
                <a:spcPts val="900"/>
              </a:spcBef>
              <a:spcAft>
                <a:spcPts val="3600"/>
              </a:spcAft>
            </a:pPr>
            <a:r>
              <a:rPr lang="en-US" sz="1176" spc="-37">
                <a:solidFill>
                  <a:srgbClr val="3C3C41"/>
                </a:solidFill>
                <a:latin typeface="Segoe UI"/>
              </a:rPr>
              <a:t>See App usage through sharing, unique users and launch recency</a:t>
            </a:r>
          </a:p>
        </p:txBody>
      </p:sp>
      <p:pic>
        <p:nvPicPr>
          <p:cNvPr id="14" name="Picture 13">
            <a:extLst>
              <a:ext uri="{FF2B5EF4-FFF2-40B4-BE49-F238E27FC236}">
                <a16:creationId xmlns:a16="http://schemas.microsoft.com/office/drawing/2014/main" id="{0F62C079-70E0-45AF-B753-208DFC5B6236}"/>
              </a:ext>
            </a:extLst>
          </p:cNvPr>
          <p:cNvPicPr>
            <a:picLocks noChangeAspect="1"/>
          </p:cNvPicPr>
          <p:nvPr/>
        </p:nvPicPr>
        <p:blipFill>
          <a:blip r:embed="rId4"/>
          <a:stretch>
            <a:fillRect/>
          </a:stretch>
        </p:blipFill>
        <p:spPr>
          <a:xfrm>
            <a:off x="5212773" y="1503280"/>
            <a:ext cx="4743079" cy="2694069"/>
          </a:xfrm>
          <a:prstGeom prst="rect">
            <a:avLst/>
          </a:prstGeom>
        </p:spPr>
      </p:pic>
      <p:pic>
        <p:nvPicPr>
          <p:cNvPr id="10" name="Picture 9">
            <a:extLst>
              <a:ext uri="{FF2B5EF4-FFF2-40B4-BE49-F238E27FC236}">
                <a16:creationId xmlns:a16="http://schemas.microsoft.com/office/drawing/2014/main" id="{C79E6309-70B7-4D85-822B-AA566E232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19" y="1046380"/>
            <a:ext cx="228632" cy="228632"/>
          </a:xfrm>
          <a:prstGeom prst="rect">
            <a:avLst/>
          </a:prstGeom>
        </p:spPr>
      </p:pic>
      <p:pic>
        <p:nvPicPr>
          <p:cNvPr id="15" name="Picture 14">
            <a:extLst>
              <a:ext uri="{FF2B5EF4-FFF2-40B4-BE49-F238E27FC236}">
                <a16:creationId xmlns:a16="http://schemas.microsoft.com/office/drawing/2014/main" id="{F7FC288A-85A6-444C-A8B1-08A983C41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38" y="1803926"/>
            <a:ext cx="228632" cy="228632"/>
          </a:xfrm>
          <a:prstGeom prst="rect">
            <a:avLst/>
          </a:prstGeom>
        </p:spPr>
      </p:pic>
      <p:pic>
        <p:nvPicPr>
          <p:cNvPr id="17" name="Picture 16">
            <a:extLst>
              <a:ext uri="{FF2B5EF4-FFF2-40B4-BE49-F238E27FC236}">
                <a16:creationId xmlns:a16="http://schemas.microsoft.com/office/drawing/2014/main" id="{D2785332-8E20-4216-B97B-7DAD1133A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880" y="2558539"/>
            <a:ext cx="228632" cy="228632"/>
          </a:xfrm>
          <a:prstGeom prst="rect">
            <a:avLst/>
          </a:prstGeom>
        </p:spPr>
      </p:pic>
      <p:pic>
        <p:nvPicPr>
          <p:cNvPr id="19" name="Picture 18">
            <a:extLst>
              <a:ext uri="{FF2B5EF4-FFF2-40B4-BE49-F238E27FC236}">
                <a16:creationId xmlns:a16="http://schemas.microsoft.com/office/drawing/2014/main" id="{72C75D4B-BA55-4AD6-AC71-3FB80C63D3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397" y="3424984"/>
            <a:ext cx="228632" cy="228632"/>
          </a:xfrm>
          <a:prstGeom prst="rect">
            <a:avLst/>
          </a:prstGeom>
        </p:spPr>
      </p:pic>
    </p:spTree>
    <p:extLst>
      <p:ext uri="{BB962C8B-B14F-4D97-AF65-F5344CB8AC3E}">
        <p14:creationId xmlns:p14="http://schemas.microsoft.com/office/powerpoint/2010/main" val="16558999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FB459556-C717-4747-BB7A-1932BD8EE9FC}"/>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E4C62F2D-8897-47D5-953C-D1A39714C786}"/>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1" name="Freeform: Shape 10">
            <a:extLst>
              <a:ext uri="{FF2B5EF4-FFF2-40B4-BE49-F238E27FC236}">
                <a16:creationId xmlns:a16="http://schemas.microsoft.com/office/drawing/2014/main" id="{5D1BA171-7573-416D-915E-F0D5429604AB}"/>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Application Risk Assessment</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3600"/>
              </a:spcAft>
            </a:pPr>
            <a:r>
              <a:rPr lang="en-US" sz="1163" spc="-37">
                <a:solidFill>
                  <a:srgbClr val="3C3C41"/>
                </a:solidFill>
                <a:latin typeface="Segoe UI"/>
              </a:rPr>
              <a:t>Find overshared apps</a:t>
            </a:r>
          </a:p>
          <a:p>
            <a:pPr defTabSz="685644">
              <a:spcBef>
                <a:spcPts val="900"/>
              </a:spcBef>
              <a:spcAft>
                <a:spcPts val="3600"/>
              </a:spcAft>
            </a:pPr>
            <a:r>
              <a:rPr lang="en-US" sz="1163" spc="-37">
                <a:solidFill>
                  <a:srgbClr val="3C3C41"/>
                </a:solidFill>
                <a:latin typeface="Segoe UI"/>
              </a:rPr>
              <a:t>Identify trials &amp; template-based applications</a:t>
            </a:r>
            <a:endParaRPr lang="en-US" sz="1163" spc="-37">
              <a:solidFill>
                <a:srgbClr val="3C3C41"/>
              </a:solidFill>
              <a:latin typeface="Segoe UI"/>
              <a:cs typeface="Segoe UI"/>
            </a:endParaRPr>
          </a:p>
          <a:p>
            <a:pPr defTabSz="685644">
              <a:spcBef>
                <a:spcPts val="900"/>
              </a:spcBef>
              <a:spcAft>
                <a:spcPts val="3600"/>
              </a:spcAft>
            </a:pPr>
            <a:r>
              <a:rPr lang="en-US" sz="1163" spc="-37">
                <a:solidFill>
                  <a:srgbClr val="3C3C41"/>
                </a:solidFill>
                <a:latin typeface="Segoe UI"/>
                <a:cs typeface="Segoe UI"/>
              </a:rPr>
              <a:t>Identify orphaned apps or flows</a:t>
            </a:r>
          </a:p>
          <a:p>
            <a:pPr defTabSz="685644">
              <a:spcBef>
                <a:spcPts val="900"/>
              </a:spcBef>
              <a:spcAft>
                <a:spcPts val="3600"/>
              </a:spcAft>
            </a:pPr>
            <a:r>
              <a:rPr lang="en-US" sz="1163" spc="-37">
                <a:solidFill>
                  <a:srgbClr val="3C3C41"/>
                </a:solidFill>
                <a:latin typeface="Segoe UI"/>
                <a:cs typeface="Segoe UI"/>
              </a:rPr>
              <a:t>Find implicitly shared connectors</a:t>
            </a:r>
          </a:p>
        </p:txBody>
      </p:sp>
      <p:pic>
        <p:nvPicPr>
          <p:cNvPr id="13" name="Picture 12">
            <a:extLst>
              <a:ext uri="{FF2B5EF4-FFF2-40B4-BE49-F238E27FC236}">
                <a16:creationId xmlns:a16="http://schemas.microsoft.com/office/drawing/2014/main" id="{1BD056C2-76E7-47A5-AFE5-C70130BD3AA4}"/>
              </a:ext>
            </a:extLst>
          </p:cNvPr>
          <p:cNvPicPr>
            <a:picLocks noChangeAspect="1"/>
          </p:cNvPicPr>
          <p:nvPr/>
        </p:nvPicPr>
        <p:blipFill>
          <a:blip r:embed="rId4"/>
          <a:stretch>
            <a:fillRect/>
          </a:stretch>
        </p:blipFill>
        <p:spPr>
          <a:xfrm>
            <a:off x="5199292" y="1502721"/>
            <a:ext cx="4743079" cy="2721372"/>
          </a:xfrm>
          <a:prstGeom prst="rect">
            <a:avLst/>
          </a:prstGeom>
        </p:spPr>
      </p:pic>
      <p:pic>
        <p:nvPicPr>
          <p:cNvPr id="8" name="Picture 7">
            <a:extLst>
              <a:ext uri="{FF2B5EF4-FFF2-40B4-BE49-F238E27FC236}">
                <a16:creationId xmlns:a16="http://schemas.microsoft.com/office/drawing/2014/main" id="{B516F5C1-5A70-4BBC-86FC-7003B02CD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723" y="2749091"/>
            <a:ext cx="228632" cy="228632"/>
          </a:xfrm>
          <a:prstGeom prst="rect">
            <a:avLst/>
          </a:prstGeom>
        </p:spPr>
      </p:pic>
      <p:pic>
        <p:nvPicPr>
          <p:cNvPr id="12" name="Picture 11">
            <a:extLst>
              <a:ext uri="{FF2B5EF4-FFF2-40B4-BE49-F238E27FC236}">
                <a16:creationId xmlns:a16="http://schemas.microsoft.com/office/drawing/2014/main" id="{8258D088-3136-47E1-BF58-19C1A37B94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19" y="1914056"/>
            <a:ext cx="228632" cy="228632"/>
          </a:xfrm>
          <a:prstGeom prst="rect">
            <a:avLst/>
          </a:prstGeom>
        </p:spPr>
      </p:pic>
      <p:pic>
        <p:nvPicPr>
          <p:cNvPr id="15" name="Graphic 14">
            <a:extLst>
              <a:ext uri="{FF2B5EF4-FFF2-40B4-BE49-F238E27FC236}">
                <a16:creationId xmlns:a16="http://schemas.microsoft.com/office/drawing/2014/main" id="{CD4C1063-A13C-46B2-8EF7-E552BEBFC9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5966" y="1049323"/>
            <a:ext cx="228600" cy="228600"/>
          </a:xfrm>
          <a:prstGeom prst="rect">
            <a:avLst/>
          </a:prstGeom>
        </p:spPr>
      </p:pic>
      <p:pic>
        <p:nvPicPr>
          <p:cNvPr id="17" name="Graphic 16">
            <a:extLst>
              <a:ext uri="{FF2B5EF4-FFF2-40B4-BE49-F238E27FC236}">
                <a16:creationId xmlns:a16="http://schemas.microsoft.com/office/drawing/2014/main" id="{486D594C-58C1-401C-8C47-A72BB65FD7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888" y="3473441"/>
            <a:ext cx="351110" cy="351110"/>
          </a:xfrm>
          <a:prstGeom prst="rect">
            <a:avLst/>
          </a:prstGeom>
        </p:spPr>
      </p:pic>
    </p:spTree>
    <p:extLst>
      <p:ext uri="{BB962C8B-B14F-4D97-AF65-F5344CB8AC3E}">
        <p14:creationId xmlns:p14="http://schemas.microsoft.com/office/powerpoint/2010/main" val="19241874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sz="2025" dirty="0">
                <a:cs typeface="Segoe UI"/>
              </a:rPr>
              <a:t>CoE</a:t>
            </a:r>
            <a:r>
              <a:rPr lang="de-DE" sz="2025">
                <a:cs typeface="Segoe UI"/>
              </a:rPr>
              <a:t> Toolkit – </a:t>
            </a:r>
            <a:r>
              <a:rPr lang="en-US" sz="2025" dirty="0">
                <a:cs typeface="Segoe UI"/>
              </a:rPr>
              <a:t>Power </a:t>
            </a:r>
            <a:r>
              <a:rPr lang="en-US" sz="2025">
                <a:cs typeface="Segoe UI"/>
              </a:rPr>
              <a:t>Platform Admin View</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pPr>
            <a:r>
              <a:rPr lang="en-US" sz="1163" spc="-37">
                <a:solidFill>
                  <a:srgbClr val="3C3C41"/>
                </a:solidFill>
                <a:latin typeface="Segoe UI"/>
                <a:cs typeface="Segoe UI"/>
              </a:rPr>
              <a:t>Automate process for taking successful team-based application to enterprise use</a:t>
            </a:r>
          </a:p>
          <a:p>
            <a:pPr defTabSz="685644">
              <a:spcBef>
                <a:spcPts val="900"/>
              </a:spcBef>
              <a:spcAft>
                <a:spcPts val="900"/>
              </a:spcAft>
            </a:pPr>
            <a:r>
              <a:rPr lang="en-US" sz="1163" spc="-37">
                <a:solidFill>
                  <a:srgbClr val="3C3C41"/>
                </a:solidFill>
                <a:latin typeface="Segoe UI"/>
              </a:rPr>
              <a:t>Ensure highly used applications are reviewed</a:t>
            </a:r>
            <a:endParaRPr lang="en-US" sz="1200" spc="-37">
              <a:solidFill>
                <a:srgbClr val="3C3C41"/>
              </a:solidFill>
              <a:latin typeface="Segoe UI"/>
              <a:cs typeface="Segoe UI"/>
            </a:endParaRPr>
          </a:p>
          <a:p>
            <a:pPr defTabSz="685644">
              <a:spcBef>
                <a:spcPts val="900"/>
              </a:spcBef>
              <a:spcAft>
                <a:spcPts val="3600"/>
              </a:spcAft>
            </a:pPr>
            <a:r>
              <a:rPr lang="en-US" sz="1163" spc="-37">
                <a:solidFill>
                  <a:srgbClr val="3C3C41"/>
                </a:solidFill>
                <a:latin typeface="Segoe UI"/>
              </a:rPr>
              <a:t>Define processes for risk level and metadata for publishing in app catalog</a:t>
            </a:r>
            <a:endParaRPr lang="en-US" sz="1163" spc="-37">
              <a:solidFill>
                <a:srgbClr val="3C3C41"/>
              </a:solidFill>
              <a:latin typeface="Segoe UI"/>
              <a:cs typeface="Segoe UI"/>
            </a:endParaRPr>
          </a:p>
        </p:txBody>
      </p:sp>
      <p:pic>
        <p:nvPicPr>
          <p:cNvPr id="11" name="Picture 10">
            <a:extLst>
              <a:ext uri="{FF2B5EF4-FFF2-40B4-BE49-F238E27FC236}">
                <a16:creationId xmlns:a16="http://schemas.microsoft.com/office/drawing/2014/main" id="{DAB65F6D-05E6-41D0-A3B7-3AA9B5708ACA}"/>
              </a:ext>
            </a:extLst>
          </p:cNvPr>
          <p:cNvPicPr>
            <a:picLocks noChangeAspect="1"/>
          </p:cNvPicPr>
          <p:nvPr/>
        </p:nvPicPr>
        <p:blipFill>
          <a:blip r:embed="rId4"/>
          <a:stretch>
            <a:fillRect/>
          </a:stretch>
        </p:blipFill>
        <p:spPr>
          <a:xfrm>
            <a:off x="5183763" y="1315064"/>
            <a:ext cx="5159624" cy="2931726"/>
          </a:xfrm>
          <a:prstGeom prst="rect">
            <a:avLst/>
          </a:prstGeom>
        </p:spPr>
      </p:pic>
      <p:pic>
        <p:nvPicPr>
          <p:cNvPr id="10" name="Picture 9">
            <a:extLst>
              <a:ext uri="{FF2B5EF4-FFF2-40B4-BE49-F238E27FC236}">
                <a16:creationId xmlns:a16="http://schemas.microsoft.com/office/drawing/2014/main" id="{97A104DA-4141-43AE-8FE8-52B5FBA8D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10" y="1731712"/>
            <a:ext cx="228632" cy="228632"/>
          </a:xfrm>
          <a:prstGeom prst="rect">
            <a:avLst/>
          </a:prstGeom>
        </p:spPr>
      </p:pic>
      <p:pic>
        <p:nvPicPr>
          <p:cNvPr id="15" name="Picture 14">
            <a:extLst>
              <a:ext uri="{FF2B5EF4-FFF2-40B4-BE49-F238E27FC236}">
                <a16:creationId xmlns:a16="http://schemas.microsoft.com/office/drawing/2014/main" id="{2FD02C4E-3284-4BAF-897D-6DC29F8B5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84" y="2337953"/>
            <a:ext cx="228632" cy="228632"/>
          </a:xfrm>
          <a:prstGeom prst="rect">
            <a:avLst/>
          </a:prstGeom>
        </p:spPr>
      </p:pic>
      <p:pic>
        <p:nvPicPr>
          <p:cNvPr id="5" name="Graphic 7">
            <a:extLst>
              <a:ext uri="{FF2B5EF4-FFF2-40B4-BE49-F238E27FC236}">
                <a16:creationId xmlns:a16="http://schemas.microsoft.com/office/drawing/2014/main" id="{23AC33AC-AC34-4048-8EE6-5839788F75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387" y="1152383"/>
            <a:ext cx="262719" cy="262719"/>
          </a:xfrm>
          <a:prstGeom prst="rect">
            <a:avLst/>
          </a:prstGeom>
        </p:spPr>
      </p:pic>
    </p:spTree>
    <p:extLst>
      <p:ext uri="{BB962C8B-B14F-4D97-AF65-F5344CB8AC3E}">
        <p14:creationId xmlns:p14="http://schemas.microsoft.com/office/powerpoint/2010/main" val="41121547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9" descr="A close up of a screen&#10;&#10;Description automatically generated">
            <a:extLst>
              <a:ext uri="{FF2B5EF4-FFF2-40B4-BE49-F238E27FC236}">
                <a16:creationId xmlns:a16="http://schemas.microsoft.com/office/drawing/2014/main" id="{69F01D2C-3E3A-453E-B9D0-6507F9370B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280" y="1009012"/>
            <a:ext cx="5795146" cy="3599098"/>
          </a:xfrm>
          <a:prstGeom prst="rect">
            <a:avLst/>
          </a:prstGeom>
          <a:effectLst>
            <a:outerShdw blurRad="241300" dist="165100" dir="5400000" sx="96000" sy="96000" algn="t" rotWithShape="0">
              <a:prstClr val="black">
                <a:alpha val="46000"/>
              </a:prstClr>
            </a:outerShdw>
          </a:effectLst>
        </p:spPr>
      </p:pic>
      <p:sp>
        <p:nvSpPr>
          <p:cNvPr id="16" name="Diamond 15">
            <a:extLst>
              <a:ext uri="{FF2B5EF4-FFF2-40B4-BE49-F238E27FC236}">
                <a16:creationId xmlns:a16="http://schemas.microsoft.com/office/drawing/2014/main" id="{D56FC385-BF57-4F0D-AFFE-1BC59AC7F491}"/>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8" name="Diamond 17">
            <a:extLst>
              <a:ext uri="{FF2B5EF4-FFF2-40B4-BE49-F238E27FC236}">
                <a16:creationId xmlns:a16="http://schemas.microsoft.com/office/drawing/2014/main" id="{391F7B56-9658-4340-9199-43C68A8E8E69}"/>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0" name="Freeform: Shape 19">
            <a:extLst>
              <a:ext uri="{FF2B5EF4-FFF2-40B4-BE49-F238E27FC236}">
                <a16:creationId xmlns:a16="http://schemas.microsoft.com/office/drawing/2014/main" id="{2F4E4034-E387-48C4-A7D8-182D6505113A}"/>
              </a:ext>
            </a:extLst>
          </p:cNvPr>
          <p:cNvSpPr/>
          <p:nvPr/>
        </p:nvSpPr>
        <p:spPr bwMode="auto">
          <a:xfrm>
            <a:off x="4832908" y="354639"/>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AE4515F-6354-416F-8D6C-116FA178301A}"/>
              </a:ext>
            </a:extLst>
          </p:cNvPr>
          <p:cNvSpPr>
            <a:spLocks noGrp="1"/>
          </p:cNvSpPr>
          <p:nvPr>
            <p:ph type="title"/>
          </p:nvPr>
        </p:nvSpPr>
        <p:spPr/>
        <p:txBody>
          <a:bodyPr/>
          <a:lstStyle/>
          <a:p>
            <a:r>
              <a:rPr lang="en-US" dirty="0"/>
              <a:t>Welcome email</a:t>
            </a:r>
          </a:p>
        </p:txBody>
      </p:sp>
      <p:sp>
        <p:nvSpPr>
          <p:cNvPr id="3" name="Text Placeholder 2">
            <a:extLst>
              <a:ext uri="{FF2B5EF4-FFF2-40B4-BE49-F238E27FC236}">
                <a16:creationId xmlns:a16="http://schemas.microsoft.com/office/drawing/2014/main" id="{6485618F-210E-4F09-B65E-8D1AB75C63E4}"/>
              </a:ext>
            </a:extLst>
          </p:cNvPr>
          <p:cNvSpPr>
            <a:spLocks noGrp="1"/>
          </p:cNvSpPr>
          <p:nvPr>
            <p:ph sz="quarter" idx="10"/>
          </p:nvPr>
        </p:nvSpPr>
        <p:spPr>
          <a:xfrm>
            <a:off x="438151" y="1076325"/>
            <a:ext cx="4479758" cy="923330"/>
          </a:xfrm>
        </p:spPr>
        <p:txBody>
          <a:bodyPr/>
          <a:lstStyle/>
          <a:p>
            <a:r>
              <a:rPr lang="en-US" sz="1200" dirty="0">
                <a:latin typeface="Segoe UI" panose="020B0502040204020203" pitchFamily="34" charset="0"/>
              </a:rPr>
              <a:t>Sends an email to makers who create an app, flow or connector for the first time</a:t>
            </a:r>
            <a:br>
              <a:rPr lang="en-US" sz="1200" dirty="0">
                <a:latin typeface="Segoe UI" panose="020B0502040204020203" pitchFamily="34" charset="0"/>
              </a:rPr>
            </a:br>
            <a:br>
              <a:rPr lang="en-US" sz="1200" dirty="0">
                <a:latin typeface="Segoe UI" panose="020B0502040204020203" pitchFamily="34" charset="0"/>
              </a:rPr>
            </a:br>
            <a:r>
              <a:rPr lang="en-US" sz="1200" dirty="0">
                <a:latin typeface="Segoe UI" panose="020B0502040204020203" pitchFamily="34" charset="0"/>
              </a:rPr>
              <a:t>Adds new makers to an Office 365 Security Group</a:t>
            </a:r>
          </a:p>
        </p:txBody>
      </p:sp>
      <p:pic>
        <p:nvPicPr>
          <p:cNvPr id="6" name="Picture 5" descr="Graphical user interface, application, Teams&#10;&#10;Description automatically generated">
            <a:extLst>
              <a:ext uri="{FF2B5EF4-FFF2-40B4-BE49-F238E27FC236}">
                <a16:creationId xmlns:a16="http://schemas.microsoft.com/office/drawing/2014/main" id="{65081582-7810-48C5-A6B5-EA8D45FB3E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9081" y="1323099"/>
            <a:ext cx="2563239" cy="2953864"/>
          </a:xfrm>
          <a:prstGeom prst="rect">
            <a:avLst/>
          </a:prstGeom>
        </p:spPr>
      </p:pic>
    </p:spTree>
    <p:extLst>
      <p:ext uri="{BB962C8B-B14F-4D97-AF65-F5344CB8AC3E}">
        <p14:creationId xmlns:p14="http://schemas.microsoft.com/office/powerpoint/2010/main" val="19936371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F41E-A46C-4D33-AB01-1CED4CE5FB22}"/>
              </a:ext>
            </a:extLst>
          </p:cNvPr>
          <p:cNvSpPr>
            <a:spLocks noGrp="1"/>
          </p:cNvSpPr>
          <p:nvPr>
            <p:ph type="title"/>
          </p:nvPr>
        </p:nvSpPr>
        <p:spPr/>
        <p:txBody>
          <a:bodyPr/>
          <a:lstStyle/>
          <a:p>
            <a:r>
              <a:rPr lang="en-US"/>
              <a:t>App Catalog</a:t>
            </a:r>
          </a:p>
        </p:txBody>
      </p:sp>
      <p:sp>
        <p:nvSpPr>
          <p:cNvPr id="3" name="Content Placeholder 2">
            <a:extLst>
              <a:ext uri="{FF2B5EF4-FFF2-40B4-BE49-F238E27FC236}">
                <a16:creationId xmlns:a16="http://schemas.microsoft.com/office/drawing/2014/main" id="{5261CED0-D740-496C-8CC0-F6F35B100EC4}"/>
              </a:ext>
            </a:extLst>
          </p:cNvPr>
          <p:cNvSpPr>
            <a:spLocks noGrp="1"/>
          </p:cNvSpPr>
          <p:nvPr>
            <p:ph sz="quarter" idx="12"/>
          </p:nvPr>
        </p:nvSpPr>
        <p:spPr>
          <a:xfrm>
            <a:off x="438151" y="1076325"/>
            <a:ext cx="3908822" cy="1194943"/>
          </a:xfrm>
        </p:spPr>
        <p:txBody>
          <a:bodyPr/>
          <a:lstStyle/>
          <a:p>
            <a:r>
              <a:rPr lang="en-US" sz="1200" dirty="0"/>
              <a:t>Make Apps more discoverable using the App Catalog</a:t>
            </a:r>
            <a:br>
              <a:rPr lang="en-US" sz="1200" dirty="0"/>
            </a:br>
            <a:br>
              <a:rPr lang="en-US" sz="1200" dirty="0"/>
            </a:br>
            <a:r>
              <a:rPr lang="en-US" sz="1200" dirty="0"/>
              <a:t>Admins audit and validate apps which are then graduated to the App Catalog</a:t>
            </a:r>
          </a:p>
          <a:p>
            <a:pPr marL="257175" indent="-257175">
              <a:buFontTx/>
              <a:buChar char="-"/>
            </a:pPr>
            <a:endParaRPr lang="en-US" dirty="0"/>
          </a:p>
        </p:txBody>
      </p:sp>
      <p:sp>
        <p:nvSpPr>
          <p:cNvPr id="4" name="Content Placeholder 3">
            <a:extLst>
              <a:ext uri="{FF2B5EF4-FFF2-40B4-BE49-F238E27FC236}">
                <a16:creationId xmlns:a16="http://schemas.microsoft.com/office/drawing/2014/main" id="{BE42C45A-6A7E-410D-8A4B-F42B44785E05}"/>
              </a:ext>
            </a:extLst>
          </p:cNvPr>
          <p:cNvSpPr>
            <a:spLocks noGrp="1"/>
          </p:cNvSpPr>
          <p:nvPr>
            <p:ph sz="quarter" idx="13"/>
          </p:nvPr>
        </p:nvSpPr>
        <p:spPr>
          <a:xfrm>
            <a:off x="4792266" y="1076325"/>
            <a:ext cx="3914775" cy="456279"/>
          </a:xfrm>
        </p:spPr>
        <p:txBody>
          <a:bodyPr/>
          <a:lstStyle/>
          <a:p>
            <a:endParaRPr lang="en-GB"/>
          </a:p>
        </p:txBody>
      </p:sp>
      <p:sp>
        <p:nvSpPr>
          <p:cNvPr id="8" name="Diamond 7">
            <a:extLst>
              <a:ext uri="{FF2B5EF4-FFF2-40B4-BE49-F238E27FC236}">
                <a16:creationId xmlns:a16="http://schemas.microsoft.com/office/drawing/2014/main" id="{8ED112CF-9C77-417F-A97F-9CAEBA13DEAA}"/>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3F1DDBBF-E948-4270-BFDF-3759ECFD5842}"/>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2" name="Freeform: Shape 11">
            <a:extLst>
              <a:ext uri="{FF2B5EF4-FFF2-40B4-BE49-F238E27FC236}">
                <a16:creationId xmlns:a16="http://schemas.microsoft.com/office/drawing/2014/main" id="{FE75DC85-83AD-4C7B-9758-C5643C991A98}"/>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pic>
        <p:nvPicPr>
          <p:cNvPr id="14" name="Picture 29" descr="A close up of a screen&#10;&#10;Description automatically generated">
            <a:extLst>
              <a:ext uri="{FF2B5EF4-FFF2-40B4-BE49-F238E27FC236}">
                <a16:creationId xmlns:a16="http://schemas.microsoft.com/office/drawing/2014/main" id="{F50DF352-35AE-46FD-BE62-BE9A60F797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280" y="1009012"/>
            <a:ext cx="5795146" cy="3599098"/>
          </a:xfrm>
          <a:prstGeom prst="rect">
            <a:avLst/>
          </a:prstGeom>
          <a:effectLst>
            <a:outerShdw blurRad="241300" dist="165100" dir="5400000" sx="96000" sy="96000" algn="t" rotWithShape="0">
              <a:prstClr val="black">
                <a:alpha val="46000"/>
              </a:prstClr>
            </a:outerShdw>
          </a:effectLst>
        </p:spPr>
      </p:pic>
      <p:pic>
        <p:nvPicPr>
          <p:cNvPr id="5" name="Picture 4">
            <a:extLst>
              <a:ext uri="{FF2B5EF4-FFF2-40B4-BE49-F238E27FC236}">
                <a16:creationId xmlns:a16="http://schemas.microsoft.com/office/drawing/2014/main" id="{1DF706A2-CCB3-4ABB-95C2-FBFD40D56E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6984" y="1277512"/>
            <a:ext cx="5553441" cy="3035810"/>
          </a:xfrm>
          <a:prstGeom prst="rect">
            <a:avLst/>
          </a:prstGeom>
        </p:spPr>
      </p:pic>
    </p:spTree>
    <p:extLst>
      <p:ext uri="{BB962C8B-B14F-4D97-AF65-F5344CB8AC3E}">
        <p14:creationId xmlns:p14="http://schemas.microsoft.com/office/powerpoint/2010/main" val="41621152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r: 8 Points 3">
            <a:extLst>
              <a:ext uri="{FF2B5EF4-FFF2-40B4-BE49-F238E27FC236}">
                <a16:creationId xmlns:a16="http://schemas.microsoft.com/office/drawing/2014/main" id="{80717EA4-76E8-4C99-AEC5-18B83E2DD978}"/>
              </a:ext>
            </a:extLst>
          </p:cNvPr>
          <p:cNvSpPr/>
          <p:nvPr/>
        </p:nvSpPr>
        <p:spPr bwMode="auto">
          <a:xfrm>
            <a:off x="7948423" y="-411480"/>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Best</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Practice</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#4</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441197" y="342900"/>
            <a:ext cx="8263890" cy="443198"/>
          </a:xfrm>
        </p:spPr>
        <p:txBody>
          <a:bodyPr/>
          <a:lstStyle/>
          <a:p>
            <a:r>
              <a:rPr lang="en-US" sz="3200" dirty="0"/>
              <a:t>Establish and automate your audit process </a:t>
            </a:r>
          </a:p>
        </p:txBody>
      </p:sp>
      <p:sp>
        <p:nvSpPr>
          <p:cNvPr id="3" name="Text Placeholder 2">
            <a:extLst>
              <a:ext uri="{FF2B5EF4-FFF2-40B4-BE49-F238E27FC236}">
                <a16:creationId xmlns:a16="http://schemas.microsoft.com/office/drawing/2014/main" id="{9F620330-E828-415E-BC39-142A9BA443D8}"/>
              </a:ext>
            </a:extLst>
          </p:cNvPr>
          <p:cNvSpPr>
            <a:spLocks noGrp="1"/>
          </p:cNvSpPr>
          <p:nvPr>
            <p:ph type="body" sz="quarter" idx="10"/>
          </p:nvPr>
        </p:nvSpPr>
        <p:spPr>
          <a:xfrm>
            <a:off x="439793" y="995101"/>
            <a:ext cx="7231956" cy="1015663"/>
          </a:xfrm>
        </p:spPr>
        <p:txBody>
          <a:bodyPr/>
          <a:lstStyle/>
          <a:p>
            <a:pPr marL="385763" indent="-385763">
              <a:buFont typeface="+mj-lt"/>
              <a:buAutoNum type="arabicPeriod"/>
            </a:pPr>
            <a:r>
              <a:rPr lang="en-US" sz="1800" dirty="0">
                <a:solidFill>
                  <a:schemeClr val="tx1"/>
                </a:solidFill>
                <a:latin typeface="+mn-lt"/>
              </a:rPr>
              <a:t>Create your own workflows using the management connectors that permit or restrict behavior based on your organization’s policies (e.g. create an attestation process for assets in the default env)</a:t>
            </a:r>
            <a:endParaRPr lang="en-US" sz="1800" dirty="0">
              <a:latin typeface="+mn-lt"/>
            </a:endParaRPr>
          </a:p>
        </p:txBody>
      </p:sp>
      <p:sp>
        <p:nvSpPr>
          <p:cNvPr id="5" name="Rectangle 4">
            <a:extLst>
              <a:ext uri="{FF2B5EF4-FFF2-40B4-BE49-F238E27FC236}">
                <a16:creationId xmlns:a16="http://schemas.microsoft.com/office/drawing/2014/main" id="{6D1D403C-DE98-4EF5-AE47-B3E0A27E55A3}"/>
              </a:ext>
            </a:extLst>
          </p:cNvPr>
          <p:cNvSpPr/>
          <p:nvPr/>
        </p:nvSpPr>
        <p:spPr>
          <a:xfrm>
            <a:off x="439792" y="1946392"/>
            <a:ext cx="5727926" cy="1661993"/>
          </a:xfrm>
          <a:prstGeom prst="rect">
            <a:avLst/>
          </a:prstGeom>
        </p:spPr>
        <p:txBody>
          <a:bodyPr wrap="square">
            <a:spAutoFit/>
          </a:bodyPr>
          <a:lstStyle/>
          <a:p>
            <a:pPr marL="342900" indent="-342900">
              <a:buFont typeface="+mj-lt"/>
              <a:buAutoNum type="arabicPeriod" startAt="2"/>
            </a:pPr>
            <a:r>
              <a:rPr lang="en-US" dirty="0" err="1"/>
              <a:t>CoE</a:t>
            </a:r>
            <a:r>
              <a:rPr lang="en-US" dirty="0"/>
              <a:t> starter kit comes with its own audit workflow:</a:t>
            </a:r>
          </a:p>
          <a:p>
            <a:pPr marL="214313" indent="-214313">
              <a:buFont typeface="Arial" panose="020B0604020202020204" pitchFamily="34" charset="0"/>
              <a:buChar char="•"/>
            </a:pPr>
            <a:endParaRPr lang="en-US" sz="1200" dirty="0"/>
          </a:p>
          <a:p>
            <a:pPr marL="557200" lvl="1" indent="-214313">
              <a:buFont typeface="Arial" panose="020B0604020202020204" pitchFamily="34" charset="0"/>
              <a:buChar char="•"/>
            </a:pPr>
            <a:r>
              <a:rPr lang="en-US" sz="1200" dirty="0"/>
              <a:t>Apps are identified by a flow based on criteria such as the app is shared with &gt; 20 Users or at least 1 group and the business justification details have not been provided. </a:t>
            </a:r>
          </a:p>
          <a:p>
            <a:pPr marL="557200" lvl="1" indent="-214313">
              <a:buFont typeface="Arial" panose="020B0604020202020204" pitchFamily="34" charset="0"/>
              <a:buChar char="•"/>
            </a:pPr>
            <a:r>
              <a:rPr lang="en-US" sz="1200" dirty="0"/>
              <a:t>Developer Compliance Center where the maker can provide a justification</a:t>
            </a:r>
          </a:p>
          <a:p>
            <a:pPr marL="557200" lvl="1" indent="-214313">
              <a:buFont typeface="Arial" panose="020B0604020202020204" pitchFamily="34" charset="0"/>
              <a:buChar char="•"/>
            </a:pPr>
            <a:r>
              <a:rPr lang="en-US" sz="1200" dirty="0"/>
              <a:t>Admin business process workflow for approval</a:t>
            </a:r>
          </a:p>
          <a:p>
            <a:pPr marL="214313" indent="-214313">
              <a:buFont typeface="Arial" panose="020B0604020202020204" pitchFamily="34" charset="0"/>
              <a:buChar char="•"/>
            </a:pPr>
            <a:endParaRPr lang="en-US" sz="1200" dirty="0"/>
          </a:p>
        </p:txBody>
      </p:sp>
      <p:pic>
        <p:nvPicPr>
          <p:cNvPr id="8" name="Picture 7" descr="Model Driven App Form, Business Process Workflow for Approval - Screenshot">
            <a:extLst>
              <a:ext uri="{FF2B5EF4-FFF2-40B4-BE49-F238E27FC236}">
                <a16:creationId xmlns:a16="http://schemas.microsoft.com/office/drawing/2014/main" id="{11B49111-F487-4B51-BC28-95B967BD19D6}"/>
              </a:ext>
            </a:extLst>
          </p:cNvPr>
          <p:cNvPicPr>
            <a:picLocks noChangeAspect="1"/>
          </p:cNvPicPr>
          <p:nvPr/>
        </p:nvPicPr>
        <p:blipFill>
          <a:blip r:embed="rId2"/>
          <a:stretch>
            <a:fillRect/>
          </a:stretch>
        </p:blipFill>
        <p:spPr>
          <a:xfrm>
            <a:off x="273424" y="3910906"/>
            <a:ext cx="5782235" cy="1232594"/>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9E76382C-AEE4-44F8-88AF-0E68DC5D1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718" y="2393809"/>
            <a:ext cx="3175163" cy="2749691"/>
          </a:xfrm>
          <a:prstGeom prst="rect">
            <a:avLst/>
          </a:prstGeom>
        </p:spPr>
      </p:pic>
    </p:spTree>
    <p:extLst>
      <p:ext uri="{BB962C8B-B14F-4D97-AF65-F5344CB8AC3E}">
        <p14:creationId xmlns:p14="http://schemas.microsoft.com/office/powerpoint/2010/main" val="198380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539-59B4-4121-A250-51A4536EFAF9}"/>
              </a:ext>
            </a:extLst>
          </p:cNvPr>
          <p:cNvSpPr>
            <a:spLocks noGrp="1"/>
          </p:cNvSpPr>
          <p:nvPr>
            <p:ph type="title"/>
          </p:nvPr>
        </p:nvSpPr>
        <p:spPr/>
        <p:txBody>
          <a:bodyPr/>
          <a:lstStyle/>
          <a:p>
            <a:r>
              <a:rPr lang="en-GB" dirty="0"/>
              <a:t>Scenarios</a:t>
            </a:r>
          </a:p>
        </p:txBody>
      </p:sp>
      <p:sp>
        <p:nvSpPr>
          <p:cNvPr id="3" name="Text Placeholder 2">
            <a:extLst>
              <a:ext uri="{FF2B5EF4-FFF2-40B4-BE49-F238E27FC236}">
                <a16:creationId xmlns:a16="http://schemas.microsoft.com/office/drawing/2014/main" id="{D97F2DFE-E6A9-4EEF-A95D-7834F11A0346}"/>
              </a:ext>
            </a:extLst>
          </p:cNvPr>
          <p:cNvSpPr>
            <a:spLocks noGrp="1"/>
          </p:cNvSpPr>
          <p:nvPr>
            <p:ph type="body" sz="quarter" idx="10"/>
          </p:nvPr>
        </p:nvSpPr>
        <p:spPr>
          <a:xfrm>
            <a:off x="438150" y="1076623"/>
            <a:ext cx="8263890" cy="2769989"/>
          </a:xfrm>
        </p:spPr>
        <p:txBody>
          <a:bodyPr/>
          <a:lstStyle/>
          <a:p>
            <a:pPr marL="457200" indent="-457200">
              <a:buFont typeface="Arial" panose="020B0604020202020204" pitchFamily="34" charset="0"/>
              <a:buChar char="•"/>
            </a:pPr>
            <a:r>
              <a:rPr lang="en-GB" dirty="0">
                <a:latin typeface="+mn-lt"/>
              </a:rPr>
              <a:t>Get </a:t>
            </a:r>
            <a:r>
              <a:rPr lang="en-GB" b="1" dirty="0">
                <a:latin typeface="+mn-lt"/>
              </a:rPr>
              <a:t>notifications</a:t>
            </a:r>
            <a:r>
              <a:rPr lang="en-GB" dirty="0">
                <a:latin typeface="+mn-lt"/>
              </a:rPr>
              <a:t> when resources are created and </a:t>
            </a:r>
            <a:r>
              <a:rPr lang="en-GB" b="1" dirty="0">
                <a:latin typeface="+mn-lt"/>
              </a:rPr>
              <a:t>follow-up actions </a:t>
            </a:r>
            <a:r>
              <a:rPr lang="en-GB" dirty="0">
                <a:latin typeface="+mn-lt"/>
              </a:rPr>
              <a:t>with app creators</a:t>
            </a:r>
            <a:br>
              <a:rPr lang="en-GB" dirty="0">
                <a:latin typeface="+mn-lt"/>
              </a:rPr>
            </a:br>
            <a:endParaRPr lang="en-GB" dirty="0">
              <a:latin typeface="+mn-lt"/>
            </a:endParaRPr>
          </a:p>
          <a:p>
            <a:pPr marL="457200" indent="-457200">
              <a:buFont typeface="Arial" panose="020B0604020202020204" pitchFamily="34" charset="0"/>
              <a:buChar char="•"/>
            </a:pPr>
            <a:r>
              <a:rPr lang="en-GB" dirty="0">
                <a:latin typeface="+mn-lt"/>
              </a:rPr>
              <a:t>Drive company </a:t>
            </a:r>
            <a:r>
              <a:rPr lang="en-GB" b="1" dirty="0">
                <a:latin typeface="+mn-lt"/>
              </a:rPr>
              <a:t>policies </a:t>
            </a:r>
            <a:br>
              <a:rPr lang="en-GB" b="1" dirty="0">
                <a:latin typeface="+mn-lt"/>
              </a:rPr>
            </a:br>
            <a:endParaRPr lang="en-GB" dirty="0">
              <a:latin typeface="+mn-lt"/>
            </a:endParaRPr>
          </a:p>
          <a:p>
            <a:pPr marL="457200" indent="-457200">
              <a:buFont typeface="Arial" panose="020B0604020202020204" pitchFamily="34" charset="0"/>
              <a:buChar char="•"/>
            </a:pPr>
            <a:r>
              <a:rPr lang="en-GB" b="1" dirty="0">
                <a:latin typeface="+mn-lt"/>
              </a:rPr>
              <a:t>Automate</a:t>
            </a:r>
            <a:r>
              <a:rPr lang="en-GB" dirty="0">
                <a:latin typeface="+mn-lt"/>
              </a:rPr>
              <a:t> environment creation </a:t>
            </a:r>
          </a:p>
        </p:txBody>
      </p:sp>
    </p:spTree>
    <p:extLst>
      <p:ext uri="{BB962C8B-B14F-4D97-AF65-F5344CB8AC3E}">
        <p14:creationId xmlns:p14="http://schemas.microsoft.com/office/powerpoint/2010/main" val="400497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BCAB-AF1D-4524-A7CF-B5B0DF54C85A}"/>
              </a:ext>
            </a:extLst>
          </p:cNvPr>
          <p:cNvSpPr>
            <a:spLocks noGrp="1"/>
          </p:cNvSpPr>
          <p:nvPr>
            <p:ph type="title"/>
          </p:nvPr>
        </p:nvSpPr>
        <p:spPr/>
        <p:txBody>
          <a:bodyPr/>
          <a:lstStyle/>
          <a:p>
            <a:r>
              <a:rPr lang="en-GB" dirty="0" err="1"/>
              <a:t>Center</a:t>
            </a:r>
            <a:r>
              <a:rPr lang="en-GB" dirty="0"/>
              <a:t> of Excellence – App Auditing Process</a:t>
            </a:r>
          </a:p>
        </p:txBody>
      </p:sp>
      <p:pic>
        <p:nvPicPr>
          <p:cNvPr id="6" name="Picture 5">
            <a:extLst>
              <a:ext uri="{FF2B5EF4-FFF2-40B4-BE49-F238E27FC236}">
                <a16:creationId xmlns:a16="http://schemas.microsoft.com/office/drawing/2014/main" id="{4ADE3A76-A1D5-4508-A262-9E3FD8402C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3949" y="1131553"/>
            <a:ext cx="1923098" cy="1085429"/>
          </a:xfrm>
          <a:prstGeom prst="rect">
            <a:avLst/>
          </a:prstGeom>
        </p:spPr>
      </p:pic>
      <p:pic>
        <p:nvPicPr>
          <p:cNvPr id="8" name="Picture 7">
            <a:extLst>
              <a:ext uri="{FF2B5EF4-FFF2-40B4-BE49-F238E27FC236}">
                <a16:creationId xmlns:a16="http://schemas.microsoft.com/office/drawing/2014/main" id="{DE402432-D9AC-4E87-8635-5002F2F2F708}"/>
              </a:ext>
            </a:extLst>
          </p:cNvPr>
          <p:cNvPicPr>
            <a:picLocks noChangeAspect="1"/>
          </p:cNvPicPr>
          <p:nvPr/>
        </p:nvPicPr>
        <p:blipFill>
          <a:blip r:embed="rId3"/>
          <a:stretch>
            <a:fillRect/>
          </a:stretch>
        </p:blipFill>
        <p:spPr>
          <a:xfrm>
            <a:off x="4597076" y="1122485"/>
            <a:ext cx="2225148" cy="1089963"/>
          </a:xfrm>
          <a:prstGeom prst="rect">
            <a:avLst/>
          </a:prstGeom>
        </p:spPr>
      </p:pic>
      <p:pic>
        <p:nvPicPr>
          <p:cNvPr id="10" name="Picture 9">
            <a:extLst>
              <a:ext uri="{FF2B5EF4-FFF2-40B4-BE49-F238E27FC236}">
                <a16:creationId xmlns:a16="http://schemas.microsoft.com/office/drawing/2014/main" id="{285B6841-8587-442F-8074-772C471BF293}"/>
              </a:ext>
            </a:extLst>
          </p:cNvPr>
          <p:cNvPicPr>
            <a:picLocks noChangeAspect="1"/>
          </p:cNvPicPr>
          <p:nvPr/>
        </p:nvPicPr>
        <p:blipFill>
          <a:blip r:embed="rId4"/>
          <a:stretch>
            <a:fillRect/>
          </a:stretch>
        </p:blipFill>
        <p:spPr>
          <a:xfrm>
            <a:off x="7142284" y="1127019"/>
            <a:ext cx="2001716" cy="1085429"/>
          </a:xfrm>
          <a:prstGeom prst="rect">
            <a:avLst/>
          </a:prstGeom>
        </p:spPr>
      </p:pic>
      <p:pic>
        <p:nvPicPr>
          <p:cNvPr id="12" name="Graphic 11">
            <a:extLst>
              <a:ext uri="{FF2B5EF4-FFF2-40B4-BE49-F238E27FC236}">
                <a16:creationId xmlns:a16="http://schemas.microsoft.com/office/drawing/2014/main" id="{5CECE3DD-1525-4886-81C7-F9041E1B09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269" y="1481983"/>
            <a:ext cx="285750" cy="285750"/>
          </a:xfrm>
          <a:prstGeom prst="rect">
            <a:avLst/>
          </a:prstGeom>
        </p:spPr>
      </p:pic>
      <p:sp>
        <p:nvSpPr>
          <p:cNvPr id="14" name="TextBox 13">
            <a:extLst>
              <a:ext uri="{FF2B5EF4-FFF2-40B4-BE49-F238E27FC236}">
                <a16:creationId xmlns:a16="http://schemas.microsoft.com/office/drawing/2014/main" id="{5166C740-3629-45E6-AC7F-8921AC78FAC4}"/>
              </a:ext>
            </a:extLst>
          </p:cNvPr>
          <p:cNvSpPr txBox="1"/>
          <p:nvPr/>
        </p:nvSpPr>
        <p:spPr>
          <a:xfrm>
            <a:off x="176629" y="2380130"/>
            <a:ext cx="1008630" cy="1107996"/>
          </a:xfrm>
          <a:prstGeom prst="rect">
            <a:avLst/>
          </a:prstGeom>
          <a:noFill/>
        </p:spPr>
        <p:txBody>
          <a:bodyPr wrap="square" lIns="0" tIns="0" rIns="0" bIns="0" rtlCol="0">
            <a:spAutoFit/>
          </a:bodyPr>
          <a:lstStyle/>
          <a:p>
            <a:pPr algn="l"/>
            <a:r>
              <a:rPr lang="en-GB" sz="900" b="1" dirty="0"/>
              <a:t>Admin | Compliance Detail Request</a:t>
            </a:r>
          </a:p>
          <a:p>
            <a:pPr algn="l"/>
            <a:endParaRPr lang="en-GB" sz="900" dirty="0"/>
          </a:p>
          <a:p>
            <a:pPr algn="l"/>
            <a:r>
              <a:rPr lang="en-GB" sz="900" dirty="0"/>
              <a:t>Flow iterates through resources and checks if they are compliant</a:t>
            </a:r>
          </a:p>
        </p:txBody>
      </p:sp>
      <p:sp>
        <p:nvSpPr>
          <p:cNvPr id="16" name="TextBox 15">
            <a:extLst>
              <a:ext uri="{FF2B5EF4-FFF2-40B4-BE49-F238E27FC236}">
                <a16:creationId xmlns:a16="http://schemas.microsoft.com/office/drawing/2014/main" id="{3C693949-7C6E-4BB5-A92F-3332AE184455}"/>
              </a:ext>
            </a:extLst>
          </p:cNvPr>
          <p:cNvSpPr txBox="1"/>
          <p:nvPr/>
        </p:nvSpPr>
        <p:spPr>
          <a:xfrm>
            <a:off x="1345289" y="2387512"/>
            <a:ext cx="1008630" cy="830997"/>
          </a:xfrm>
          <a:prstGeom prst="rect">
            <a:avLst/>
          </a:prstGeom>
          <a:noFill/>
        </p:spPr>
        <p:txBody>
          <a:bodyPr wrap="square" lIns="0" tIns="0" rIns="0" bIns="0" rtlCol="0">
            <a:spAutoFit/>
          </a:bodyPr>
          <a:lstStyle/>
          <a:p>
            <a:pPr algn="l"/>
            <a:r>
              <a:rPr lang="en-GB" sz="900" b="1" dirty="0"/>
              <a:t>Email to App Owner</a:t>
            </a:r>
          </a:p>
          <a:p>
            <a:pPr algn="l"/>
            <a:endParaRPr lang="en-GB" sz="900" dirty="0"/>
          </a:p>
          <a:p>
            <a:pPr algn="l"/>
            <a:r>
              <a:rPr lang="en-GB" sz="900" dirty="0"/>
              <a:t>App Owner is notified if their app is not compliant </a:t>
            </a:r>
          </a:p>
        </p:txBody>
      </p:sp>
      <p:sp>
        <p:nvSpPr>
          <p:cNvPr id="17" name="TextBox 16">
            <a:extLst>
              <a:ext uri="{FF2B5EF4-FFF2-40B4-BE49-F238E27FC236}">
                <a16:creationId xmlns:a16="http://schemas.microsoft.com/office/drawing/2014/main" id="{1EE89E8A-3411-4A87-BBD8-678182A126CE}"/>
              </a:ext>
            </a:extLst>
          </p:cNvPr>
          <p:cNvSpPr txBox="1"/>
          <p:nvPr/>
        </p:nvSpPr>
        <p:spPr>
          <a:xfrm>
            <a:off x="2562198" y="2380129"/>
            <a:ext cx="1874849" cy="553998"/>
          </a:xfrm>
          <a:prstGeom prst="rect">
            <a:avLst/>
          </a:prstGeom>
          <a:noFill/>
        </p:spPr>
        <p:txBody>
          <a:bodyPr wrap="square" lIns="0" tIns="0" rIns="0" bIns="0" rtlCol="0">
            <a:spAutoFit/>
          </a:bodyPr>
          <a:lstStyle/>
          <a:p>
            <a:pPr algn="l"/>
            <a:r>
              <a:rPr lang="en-GB" sz="900" b="1" dirty="0"/>
              <a:t>Developer Compliance </a:t>
            </a:r>
            <a:r>
              <a:rPr lang="en-GB" sz="900" b="1" dirty="0" err="1"/>
              <a:t>Center</a:t>
            </a:r>
            <a:r>
              <a:rPr lang="en-GB" sz="900" b="1" dirty="0"/>
              <a:t> App</a:t>
            </a:r>
          </a:p>
          <a:p>
            <a:pPr algn="l"/>
            <a:endParaRPr lang="en-GB" sz="900" dirty="0"/>
          </a:p>
          <a:p>
            <a:pPr algn="l"/>
            <a:r>
              <a:rPr lang="en-GB" sz="900" dirty="0"/>
              <a:t>App Owner provides business justification and support details</a:t>
            </a:r>
          </a:p>
        </p:txBody>
      </p:sp>
      <p:sp>
        <p:nvSpPr>
          <p:cNvPr id="18" name="TextBox 17">
            <a:extLst>
              <a:ext uri="{FF2B5EF4-FFF2-40B4-BE49-F238E27FC236}">
                <a16:creationId xmlns:a16="http://schemas.microsoft.com/office/drawing/2014/main" id="{7E77697F-EE34-4DB6-A25A-2290786A458D}"/>
              </a:ext>
            </a:extLst>
          </p:cNvPr>
          <p:cNvSpPr txBox="1"/>
          <p:nvPr/>
        </p:nvSpPr>
        <p:spPr>
          <a:xfrm>
            <a:off x="4597076" y="2373898"/>
            <a:ext cx="2225147" cy="553998"/>
          </a:xfrm>
          <a:prstGeom prst="rect">
            <a:avLst/>
          </a:prstGeom>
          <a:noFill/>
        </p:spPr>
        <p:txBody>
          <a:bodyPr wrap="square" lIns="0" tIns="0" rIns="0" bIns="0" rtlCol="0">
            <a:spAutoFit/>
          </a:bodyPr>
          <a:lstStyle/>
          <a:p>
            <a:pPr algn="l"/>
            <a:r>
              <a:rPr lang="en-GB" sz="900" b="1" dirty="0"/>
              <a:t>Power Platform Admin View</a:t>
            </a:r>
          </a:p>
          <a:p>
            <a:pPr algn="l"/>
            <a:endParaRPr lang="en-GB" sz="900" dirty="0"/>
          </a:p>
          <a:p>
            <a:pPr algn="l"/>
            <a:r>
              <a:rPr lang="en-GB" sz="900" dirty="0"/>
              <a:t>Business Process Flow in the admin app facilitates auditing process</a:t>
            </a:r>
          </a:p>
        </p:txBody>
      </p:sp>
      <p:sp>
        <p:nvSpPr>
          <p:cNvPr id="20" name="TextBox 19">
            <a:extLst>
              <a:ext uri="{FF2B5EF4-FFF2-40B4-BE49-F238E27FC236}">
                <a16:creationId xmlns:a16="http://schemas.microsoft.com/office/drawing/2014/main" id="{2A22827E-78C2-4C55-B725-D0AEA906A771}"/>
              </a:ext>
            </a:extLst>
          </p:cNvPr>
          <p:cNvSpPr txBox="1"/>
          <p:nvPr/>
        </p:nvSpPr>
        <p:spPr>
          <a:xfrm>
            <a:off x="7142285" y="2373898"/>
            <a:ext cx="1938282" cy="553998"/>
          </a:xfrm>
          <a:prstGeom prst="rect">
            <a:avLst/>
          </a:prstGeom>
          <a:noFill/>
        </p:spPr>
        <p:txBody>
          <a:bodyPr wrap="square" lIns="0" tIns="0" rIns="0" bIns="0" rtlCol="0">
            <a:spAutoFit/>
          </a:bodyPr>
          <a:lstStyle/>
          <a:p>
            <a:pPr algn="l"/>
            <a:r>
              <a:rPr lang="en-GB" sz="900" b="1" dirty="0"/>
              <a:t>App </a:t>
            </a:r>
            <a:r>
              <a:rPr lang="en-GB" sz="900" b="1" dirty="0" err="1"/>
              <a:t>Catalog</a:t>
            </a:r>
            <a:endParaRPr lang="en-GB" sz="900" b="1" dirty="0"/>
          </a:p>
          <a:p>
            <a:pPr algn="l"/>
            <a:endParaRPr lang="en-GB" sz="900" dirty="0"/>
          </a:p>
          <a:p>
            <a:pPr algn="l"/>
            <a:r>
              <a:rPr lang="en-GB" sz="900" dirty="0"/>
              <a:t>Admin can publish the app in the app </a:t>
            </a:r>
            <a:r>
              <a:rPr lang="en-GB" sz="900" dirty="0" err="1"/>
              <a:t>catalog</a:t>
            </a:r>
            <a:endParaRPr lang="en-GB" sz="900" dirty="0"/>
          </a:p>
        </p:txBody>
      </p:sp>
      <p:sp>
        <p:nvSpPr>
          <p:cNvPr id="21" name="Arrow: Chevron 20">
            <a:extLst>
              <a:ext uri="{FF2B5EF4-FFF2-40B4-BE49-F238E27FC236}">
                <a16:creationId xmlns:a16="http://schemas.microsoft.com/office/drawing/2014/main" id="{CCD88B6A-F1F8-471C-A054-C884FCC1907A}"/>
              </a:ext>
            </a:extLst>
          </p:cNvPr>
          <p:cNvSpPr/>
          <p:nvPr/>
        </p:nvSpPr>
        <p:spPr bwMode="auto">
          <a:xfrm>
            <a:off x="1060418"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3" name="Arrow: Chevron 22">
            <a:extLst>
              <a:ext uri="{FF2B5EF4-FFF2-40B4-BE49-F238E27FC236}">
                <a16:creationId xmlns:a16="http://schemas.microsoft.com/office/drawing/2014/main" id="{20F29E9F-B6E2-419C-957E-9BD688A41CCC}"/>
              </a:ext>
            </a:extLst>
          </p:cNvPr>
          <p:cNvSpPr/>
          <p:nvPr/>
        </p:nvSpPr>
        <p:spPr bwMode="auto">
          <a:xfrm>
            <a:off x="2353920"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5" name="Arrow: Chevron 24">
            <a:extLst>
              <a:ext uri="{FF2B5EF4-FFF2-40B4-BE49-F238E27FC236}">
                <a16:creationId xmlns:a16="http://schemas.microsoft.com/office/drawing/2014/main" id="{57D006DD-2CEC-4CEA-9328-37C8EF09984B}"/>
              </a:ext>
            </a:extLst>
          </p:cNvPr>
          <p:cNvSpPr/>
          <p:nvPr/>
        </p:nvSpPr>
        <p:spPr bwMode="auto">
          <a:xfrm>
            <a:off x="4356576"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7" name="Arrow: Chevron 26">
            <a:extLst>
              <a:ext uri="{FF2B5EF4-FFF2-40B4-BE49-F238E27FC236}">
                <a16:creationId xmlns:a16="http://schemas.microsoft.com/office/drawing/2014/main" id="{28423020-766A-48E3-979E-A3F6E2D18146}"/>
              </a:ext>
            </a:extLst>
          </p:cNvPr>
          <p:cNvSpPr/>
          <p:nvPr/>
        </p:nvSpPr>
        <p:spPr bwMode="auto">
          <a:xfrm>
            <a:off x="6892603"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55A96DEE-EC68-476F-ADBF-7906AC9A58EF}"/>
              </a:ext>
            </a:extLst>
          </p:cNvPr>
          <p:cNvSpPr/>
          <p:nvPr/>
        </p:nvSpPr>
        <p:spPr bwMode="auto">
          <a:xfrm>
            <a:off x="0" y="3554451"/>
            <a:ext cx="9144000" cy="96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42F4D6B-E85C-4FB9-AA23-C3F35CA11AC0}"/>
              </a:ext>
            </a:extLst>
          </p:cNvPr>
          <p:cNvSpPr txBox="1"/>
          <p:nvPr/>
        </p:nvSpPr>
        <p:spPr>
          <a:xfrm>
            <a:off x="176629" y="3824068"/>
            <a:ext cx="1008630" cy="138499"/>
          </a:xfrm>
          <a:prstGeom prst="rect">
            <a:avLst/>
          </a:prstGeom>
          <a:noFill/>
        </p:spPr>
        <p:txBody>
          <a:bodyPr wrap="square" lIns="0" tIns="0" rIns="0" bIns="0" rtlCol="0">
            <a:spAutoFit/>
          </a:bodyPr>
          <a:lstStyle/>
          <a:p>
            <a:pPr algn="l"/>
            <a:r>
              <a:rPr lang="en-GB" sz="900" b="1" dirty="0"/>
              <a:t>System</a:t>
            </a:r>
            <a:endParaRPr lang="en-GB" sz="900" dirty="0"/>
          </a:p>
        </p:txBody>
      </p:sp>
      <p:sp>
        <p:nvSpPr>
          <p:cNvPr id="32" name="TextBox 31">
            <a:extLst>
              <a:ext uri="{FF2B5EF4-FFF2-40B4-BE49-F238E27FC236}">
                <a16:creationId xmlns:a16="http://schemas.microsoft.com/office/drawing/2014/main" id="{4BE0F804-6F70-4BC2-BFB9-DB43CB48BED8}"/>
              </a:ext>
            </a:extLst>
          </p:cNvPr>
          <p:cNvSpPr txBox="1"/>
          <p:nvPr/>
        </p:nvSpPr>
        <p:spPr>
          <a:xfrm>
            <a:off x="1310099" y="3825254"/>
            <a:ext cx="1008630" cy="138499"/>
          </a:xfrm>
          <a:prstGeom prst="rect">
            <a:avLst/>
          </a:prstGeom>
          <a:noFill/>
        </p:spPr>
        <p:txBody>
          <a:bodyPr wrap="square" lIns="0" tIns="0" rIns="0" bIns="0" rtlCol="0">
            <a:spAutoFit/>
          </a:bodyPr>
          <a:lstStyle/>
          <a:p>
            <a:pPr algn="l"/>
            <a:r>
              <a:rPr lang="en-GB" sz="900" b="1" dirty="0"/>
              <a:t>System</a:t>
            </a:r>
            <a:endParaRPr lang="en-GB" sz="900" dirty="0"/>
          </a:p>
        </p:txBody>
      </p:sp>
      <p:sp>
        <p:nvSpPr>
          <p:cNvPr id="34" name="TextBox 33">
            <a:extLst>
              <a:ext uri="{FF2B5EF4-FFF2-40B4-BE49-F238E27FC236}">
                <a16:creationId xmlns:a16="http://schemas.microsoft.com/office/drawing/2014/main" id="{BE5E01F1-7EFA-4036-8ABA-4056DBED124E}"/>
              </a:ext>
            </a:extLst>
          </p:cNvPr>
          <p:cNvSpPr txBox="1"/>
          <p:nvPr/>
        </p:nvSpPr>
        <p:spPr>
          <a:xfrm>
            <a:off x="2562198" y="3824068"/>
            <a:ext cx="1008630" cy="138499"/>
          </a:xfrm>
          <a:prstGeom prst="rect">
            <a:avLst/>
          </a:prstGeom>
          <a:noFill/>
        </p:spPr>
        <p:txBody>
          <a:bodyPr wrap="square" lIns="0" tIns="0" rIns="0" bIns="0" rtlCol="0">
            <a:spAutoFit/>
          </a:bodyPr>
          <a:lstStyle/>
          <a:p>
            <a:pPr algn="l"/>
            <a:r>
              <a:rPr lang="en-GB" sz="900" b="1" dirty="0"/>
              <a:t>App owner</a:t>
            </a:r>
            <a:endParaRPr lang="en-GB" sz="900" dirty="0"/>
          </a:p>
        </p:txBody>
      </p:sp>
      <p:sp>
        <p:nvSpPr>
          <p:cNvPr id="36" name="TextBox 35">
            <a:extLst>
              <a:ext uri="{FF2B5EF4-FFF2-40B4-BE49-F238E27FC236}">
                <a16:creationId xmlns:a16="http://schemas.microsoft.com/office/drawing/2014/main" id="{43CE02F1-99CF-44A8-819C-AB9706BF6390}"/>
              </a:ext>
            </a:extLst>
          </p:cNvPr>
          <p:cNvSpPr txBox="1"/>
          <p:nvPr/>
        </p:nvSpPr>
        <p:spPr>
          <a:xfrm>
            <a:off x="4606258" y="3824068"/>
            <a:ext cx="1008630" cy="138499"/>
          </a:xfrm>
          <a:prstGeom prst="rect">
            <a:avLst/>
          </a:prstGeom>
          <a:noFill/>
        </p:spPr>
        <p:txBody>
          <a:bodyPr wrap="square" lIns="0" tIns="0" rIns="0" bIns="0" rtlCol="0">
            <a:spAutoFit/>
          </a:bodyPr>
          <a:lstStyle/>
          <a:p>
            <a:pPr algn="l"/>
            <a:r>
              <a:rPr lang="en-GB" sz="900" b="1" dirty="0" err="1"/>
              <a:t>CoE</a:t>
            </a:r>
            <a:r>
              <a:rPr lang="en-GB" sz="900" b="1" dirty="0"/>
              <a:t> Admin</a:t>
            </a:r>
            <a:endParaRPr lang="en-GB" sz="900" dirty="0"/>
          </a:p>
        </p:txBody>
      </p:sp>
      <p:sp>
        <p:nvSpPr>
          <p:cNvPr id="37" name="TextBox 36">
            <a:extLst>
              <a:ext uri="{FF2B5EF4-FFF2-40B4-BE49-F238E27FC236}">
                <a16:creationId xmlns:a16="http://schemas.microsoft.com/office/drawing/2014/main" id="{0E2A2A37-37CB-4020-8C3C-DC2A64361336}"/>
              </a:ext>
            </a:extLst>
          </p:cNvPr>
          <p:cNvSpPr txBox="1"/>
          <p:nvPr/>
        </p:nvSpPr>
        <p:spPr>
          <a:xfrm>
            <a:off x="7142285" y="3824068"/>
            <a:ext cx="1008630" cy="138499"/>
          </a:xfrm>
          <a:prstGeom prst="rect">
            <a:avLst/>
          </a:prstGeom>
          <a:noFill/>
        </p:spPr>
        <p:txBody>
          <a:bodyPr wrap="square" lIns="0" tIns="0" rIns="0" bIns="0" rtlCol="0">
            <a:spAutoFit/>
          </a:bodyPr>
          <a:lstStyle/>
          <a:p>
            <a:pPr algn="l"/>
            <a:r>
              <a:rPr lang="en-GB" sz="900" b="1" dirty="0" err="1"/>
              <a:t>CoE</a:t>
            </a:r>
            <a:r>
              <a:rPr lang="en-GB" sz="900" b="1" dirty="0"/>
              <a:t> Admin</a:t>
            </a:r>
            <a:endParaRPr lang="en-GB" sz="900" dirty="0"/>
          </a:p>
        </p:txBody>
      </p:sp>
      <p:pic>
        <p:nvPicPr>
          <p:cNvPr id="3" name="Picture 2" descr="Graphical user interface, application, Teams&#10;&#10;Description automatically generated">
            <a:extLst>
              <a:ext uri="{FF2B5EF4-FFF2-40B4-BE49-F238E27FC236}">
                <a16:creationId xmlns:a16="http://schemas.microsoft.com/office/drawing/2014/main" id="{25E93355-6F50-4CC1-943C-DA21953527B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440" t="29993" r="30517"/>
          <a:stretch/>
        </p:blipFill>
        <p:spPr>
          <a:xfrm>
            <a:off x="1351729" y="1201631"/>
            <a:ext cx="962473" cy="925582"/>
          </a:xfrm>
          <a:prstGeom prst="rect">
            <a:avLst/>
          </a:prstGeom>
        </p:spPr>
      </p:pic>
    </p:spTree>
    <p:extLst>
      <p:ext uri="{BB962C8B-B14F-4D97-AF65-F5344CB8AC3E}">
        <p14:creationId xmlns:p14="http://schemas.microsoft.com/office/powerpoint/2010/main" val="36217959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CCD3-8398-4323-95C7-D2CD697C5887}"/>
              </a:ext>
            </a:extLst>
          </p:cNvPr>
          <p:cNvSpPr>
            <a:spLocks noGrp="1"/>
          </p:cNvSpPr>
          <p:nvPr>
            <p:ph type="title"/>
          </p:nvPr>
        </p:nvSpPr>
        <p:spPr>
          <a:xfrm>
            <a:off x="366809" y="171452"/>
            <a:ext cx="8472312" cy="443198"/>
          </a:xfrm>
        </p:spPr>
        <p:txBody>
          <a:bodyPr/>
          <a:lstStyle/>
          <a:p>
            <a:r>
              <a:rPr lang="en-US" sz="3200" dirty="0"/>
              <a:t>“An app to rule all Power Apps” (Virgin Atlantic)</a:t>
            </a:r>
          </a:p>
        </p:txBody>
      </p:sp>
      <p:grpSp>
        <p:nvGrpSpPr>
          <p:cNvPr id="19" name="Group 18" descr="App Screenshot. &#10;&#10;Image shown is the PowerApps Admin Dashboard.&#10;&#10;To the left are a List of Environments, an area to search and filter apps, and a list of  to show only shared apps or show new apps, and a list of all apps in the environment&#10;&#10;On the top are Top level stats - @ of apps, connectors, and app growth&#10;&#10;To the center and right are the App Details (Creator, Date created, who is that app shared with, description, etc) and a List of all connectors used by the app">
            <a:extLst>
              <a:ext uri="{FF2B5EF4-FFF2-40B4-BE49-F238E27FC236}">
                <a16:creationId xmlns:a16="http://schemas.microsoft.com/office/drawing/2014/main" id="{5B94A9CA-5FAB-4960-8103-F891B34B226D}"/>
              </a:ext>
            </a:extLst>
          </p:cNvPr>
          <p:cNvGrpSpPr/>
          <p:nvPr/>
        </p:nvGrpSpPr>
        <p:grpSpPr>
          <a:xfrm>
            <a:off x="221924" y="1002126"/>
            <a:ext cx="8700153" cy="4166608"/>
            <a:chOff x="264105" y="757922"/>
            <a:chExt cx="11725196" cy="5615338"/>
          </a:xfrm>
        </p:grpSpPr>
        <p:pic>
          <p:nvPicPr>
            <p:cNvPr id="4" name="Picture 3" descr="A screenshot of a cell phone&#10;&#10;Description generated with very high confidence">
              <a:extLst>
                <a:ext uri="{FF2B5EF4-FFF2-40B4-BE49-F238E27FC236}">
                  <a16:creationId xmlns:a16="http://schemas.microsoft.com/office/drawing/2014/main" id="{69ED1F16-5900-4533-93BC-460A543A1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7357" y="1697767"/>
              <a:ext cx="6868558" cy="3854606"/>
            </a:xfrm>
            <a:prstGeom prst="rect">
              <a:avLst/>
            </a:prstGeom>
            <a:ln>
              <a:noFill/>
            </a:ln>
            <a:effectLst/>
          </p:spPr>
        </p:pic>
        <p:sp>
          <p:nvSpPr>
            <p:cNvPr id="7" name="Text Placeholder 3">
              <a:extLst>
                <a:ext uri="{FF2B5EF4-FFF2-40B4-BE49-F238E27FC236}">
                  <a16:creationId xmlns:a16="http://schemas.microsoft.com/office/drawing/2014/main" id="{D1FB617B-57D8-442C-A69F-3331570052E9}"/>
                </a:ext>
              </a:extLst>
            </p:cNvPr>
            <p:cNvSpPr txBox="1">
              <a:spLocks/>
            </p:cNvSpPr>
            <p:nvPr/>
          </p:nvSpPr>
          <p:spPr>
            <a:xfrm>
              <a:off x="2448525" y="5939469"/>
              <a:ext cx="8280239" cy="433791"/>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GB" sz="900" b="1" dirty="0">
                  <a:solidFill>
                    <a:srgbClr val="000000"/>
                  </a:solidFill>
                  <a:latin typeface="Arial"/>
                </a:rPr>
                <a:t>This is a Power Apps app that uses the Power Apps Admin connectors – </a:t>
              </a:r>
              <a:r>
                <a:rPr lang="en-GB" sz="900" b="1" dirty="0">
                  <a:solidFill>
                    <a:srgbClr val="000000"/>
                  </a:solidFill>
                  <a:latin typeface="Arial"/>
                  <a:hlinkClick r:id="rId4">
                    <a:extLst>
                      <a:ext uri="{A12FA001-AC4F-418D-AE19-62706E023703}">
                        <ahyp:hlinkClr xmlns:ahyp="http://schemas.microsoft.com/office/drawing/2018/hyperlinkcolor" val="tx"/>
                      </a:ext>
                    </a:extLst>
                  </a:hlinkClick>
                </a:rPr>
                <a:t>http://aka.ms/adminconnectors</a:t>
              </a:r>
              <a:r>
                <a:rPr lang="en-GB" sz="900" b="1" dirty="0">
                  <a:solidFill>
                    <a:srgbClr val="000000"/>
                  </a:solidFill>
                  <a:latin typeface="Arial"/>
                </a:rPr>
                <a:t> </a:t>
              </a:r>
            </a:p>
          </p:txBody>
        </p:sp>
        <p:cxnSp>
          <p:nvCxnSpPr>
            <p:cNvPr id="11" name="Straight Arrow Connector 10">
              <a:extLst>
                <a:ext uri="{FF2B5EF4-FFF2-40B4-BE49-F238E27FC236}">
                  <a16:creationId xmlns:a16="http://schemas.microsoft.com/office/drawing/2014/main" id="{34CEE242-11F7-4D9D-824E-B06701898C02}"/>
                </a:ext>
              </a:extLst>
            </p:cNvPr>
            <p:cNvCxnSpPr>
              <a:cxnSpLocks/>
              <a:stCxn id="8" idx="3"/>
            </p:cNvCxnSpPr>
            <p:nvPr/>
          </p:nvCxnSpPr>
          <p:spPr>
            <a:xfrm flipV="1">
              <a:off x="2023316" y="4502364"/>
              <a:ext cx="1862846" cy="230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 name="TextBox 18">
              <a:extLst>
                <a:ext uri="{FF2B5EF4-FFF2-40B4-BE49-F238E27FC236}">
                  <a16:creationId xmlns:a16="http://schemas.microsoft.com/office/drawing/2014/main" id="{1E5DD408-4783-4D45-AC3E-09C2B1BCE39D}"/>
                </a:ext>
              </a:extLst>
            </p:cNvPr>
            <p:cNvSpPr txBox="1"/>
            <p:nvPr/>
          </p:nvSpPr>
          <p:spPr>
            <a:xfrm>
              <a:off x="264105" y="4484423"/>
              <a:ext cx="1759211"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a:solidFill>
                    <a:srgbClr val="000000"/>
                  </a:solidFill>
                  <a:latin typeface="Segoe UI"/>
                </a:rPr>
                <a:t>List all apps in the environment</a:t>
              </a:r>
            </a:p>
          </p:txBody>
        </p:sp>
        <p:cxnSp>
          <p:nvCxnSpPr>
            <p:cNvPr id="12" name="Straight Arrow Connector 11">
              <a:extLst>
                <a:ext uri="{FF2B5EF4-FFF2-40B4-BE49-F238E27FC236}">
                  <a16:creationId xmlns:a16="http://schemas.microsoft.com/office/drawing/2014/main" id="{70CEA0D1-C313-4289-AAAA-0CB3C99151F4}"/>
                </a:ext>
              </a:extLst>
            </p:cNvPr>
            <p:cNvCxnSpPr>
              <a:cxnSpLocks/>
              <a:stCxn id="10" idx="3"/>
            </p:cNvCxnSpPr>
            <p:nvPr/>
          </p:nvCxnSpPr>
          <p:spPr>
            <a:xfrm>
              <a:off x="2243684" y="3401731"/>
              <a:ext cx="1642478" cy="2712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65FBB84B-A663-44D6-A4D4-A3E8D71D26ED}"/>
                </a:ext>
              </a:extLst>
            </p:cNvPr>
            <p:cNvCxnSpPr>
              <a:cxnSpLocks/>
              <a:stCxn id="6" idx="2"/>
            </p:cNvCxnSpPr>
            <p:nvPr/>
          </p:nvCxnSpPr>
          <p:spPr>
            <a:xfrm flipH="1">
              <a:off x="4968815" y="1255671"/>
              <a:ext cx="4516621" cy="99790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6FDB5CF6-9382-4E48-8960-32D9832B8467}"/>
                </a:ext>
              </a:extLst>
            </p:cNvPr>
            <p:cNvCxnSpPr>
              <a:cxnSpLocks/>
              <a:stCxn id="6" idx="2"/>
            </p:cNvCxnSpPr>
            <p:nvPr/>
          </p:nvCxnSpPr>
          <p:spPr>
            <a:xfrm flipH="1">
              <a:off x="7429837" y="1255671"/>
              <a:ext cx="2055600" cy="93315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C0962E42-3F99-4EC0-BC74-5888A1895B3C}"/>
                </a:ext>
              </a:extLst>
            </p:cNvPr>
            <p:cNvCxnSpPr>
              <a:cxnSpLocks/>
              <a:stCxn id="9" idx="1"/>
            </p:cNvCxnSpPr>
            <p:nvPr/>
          </p:nvCxnSpPr>
          <p:spPr>
            <a:xfrm flipH="1">
              <a:off x="6828780" y="2690017"/>
              <a:ext cx="2867912" cy="8833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8685048F-13D9-4525-94BF-E39EBDDBD4E3}"/>
                </a:ext>
              </a:extLst>
            </p:cNvPr>
            <p:cNvCxnSpPr>
              <a:cxnSpLocks/>
              <a:stCxn id="16" idx="0"/>
            </p:cNvCxnSpPr>
            <p:nvPr/>
          </p:nvCxnSpPr>
          <p:spPr>
            <a:xfrm flipH="1" flipV="1">
              <a:off x="9061280" y="3986835"/>
              <a:ext cx="1844389" cy="3344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TextBox 44">
              <a:extLst>
                <a:ext uri="{FF2B5EF4-FFF2-40B4-BE49-F238E27FC236}">
                  <a16:creationId xmlns:a16="http://schemas.microsoft.com/office/drawing/2014/main" id="{43DB9A4A-3191-4FEE-BFE0-86EEEC5B40D3}"/>
                </a:ext>
              </a:extLst>
            </p:cNvPr>
            <p:cNvSpPr txBox="1"/>
            <p:nvPr/>
          </p:nvSpPr>
          <p:spPr>
            <a:xfrm>
              <a:off x="9822038" y="4321280"/>
              <a:ext cx="2167263"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a:solidFill>
                    <a:srgbClr val="000000"/>
                  </a:solidFill>
                  <a:latin typeface="Segoe UI"/>
                </a:rPr>
                <a:t>List all connectors used by the app</a:t>
              </a:r>
            </a:p>
          </p:txBody>
        </p:sp>
        <p:cxnSp>
          <p:nvCxnSpPr>
            <p:cNvPr id="18" name="Straight Arrow Connector 17">
              <a:extLst>
                <a:ext uri="{FF2B5EF4-FFF2-40B4-BE49-F238E27FC236}">
                  <a16:creationId xmlns:a16="http://schemas.microsoft.com/office/drawing/2014/main" id="{5C7C98F7-F169-4557-851B-721C1017BD98}"/>
                </a:ext>
              </a:extLst>
            </p:cNvPr>
            <p:cNvCxnSpPr>
              <a:cxnSpLocks/>
              <a:stCxn id="5" idx="3"/>
            </p:cNvCxnSpPr>
            <p:nvPr/>
          </p:nvCxnSpPr>
          <p:spPr>
            <a:xfrm>
              <a:off x="2243684" y="2035900"/>
              <a:ext cx="524288" cy="12443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TextBox 16">
              <a:extLst>
                <a:ext uri="{FF2B5EF4-FFF2-40B4-BE49-F238E27FC236}">
                  <a16:creationId xmlns:a16="http://schemas.microsoft.com/office/drawing/2014/main" id="{7FCB3B61-4761-4307-9BFC-F25472418FE1}"/>
                </a:ext>
              </a:extLst>
            </p:cNvPr>
            <p:cNvSpPr txBox="1"/>
            <p:nvPr/>
          </p:nvSpPr>
          <p:spPr>
            <a:xfrm>
              <a:off x="7650900" y="757922"/>
              <a:ext cx="3669073"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900">
                  <a:solidFill>
                    <a:srgbClr val="000000"/>
                  </a:solidFill>
                  <a:latin typeface="Segoe UI"/>
                </a:rPr>
                <a:t>Top level stats - # of apps, connectors, and app growth</a:t>
              </a:r>
            </a:p>
          </p:txBody>
        </p:sp>
        <p:sp>
          <p:nvSpPr>
            <p:cNvPr id="9" name="TextBox 19">
              <a:extLst>
                <a:ext uri="{FF2B5EF4-FFF2-40B4-BE49-F238E27FC236}">
                  <a16:creationId xmlns:a16="http://schemas.microsoft.com/office/drawing/2014/main" id="{09105E01-608A-418B-A3F0-544C84C61654}"/>
                </a:ext>
              </a:extLst>
            </p:cNvPr>
            <p:cNvSpPr txBox="1"/>
            <p:nvPr/>
          </p:nvSpPr>
          <p:spPr>
            <a:xfrm>
              <a:off x="9696692" y="1974503"/>
              <a:ext cx="2292609" cy="1431027"/>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b="1">
                  <a:solidFill>
                    <a:srgbClr val="000000"/>
                  </a:solidFill>
                  <a:latin typeface="Segoe UI"/>
                </a:rPr>
                <a:t>App details</a:t>
              </a:r>
            </a:p>
            <a:p>
              <a:pPr defTabSz="685800">
                <a:defRPr/>
              </a:pPr>
              <a:r>
                <a:rPr lang="en-US" sz="900">
                  <a:solidFill>
                    <a:srgbClr val="000000"/>
                  </a:solidFill>
                  <a:latin typeface="Segoe UI"/>
                </a:rPr>
                <a:t>Creator</a:t>
              </a:r>
            </a:p>
            <a:p>
              <a:pPr defTabSz="685800">
                <a:defRPr/>
              </a:pPr>
              <a:r>
                <a:rPr lang="en-US" sz="900">
                  <a:solidFill>
                    <a:srgbClr val="000000"/>
                  </a:solidFill>
                  <a:latin typeface="Segoe UI"/>
                </a:rPr>
                <a:t>Date created</a:t>
              </a:r>
            </a:p>
            <a:p>
              <a:pPr defTabSz="685800">
                <a:defRPr/>
              </a:pPr>
              <a:r>
                <a:rPr lang="en-US" sz="900">
                  <a:solidFill>
                    <a:srgbClr val="000000"/>
                  </a:solidFill>
                  <a:latin typeface="Segoe UI"/>
                </a:rPr>
                <a:t>Who is the app shared with</a:t>
              </a:r>
            </a:p>
            <a:p>
              <a:pPr defTabSz="685800">
                <a:defRPr/>
              </a:pPr>
              <a:r>
                <a:rPr lang="en-US" sz="900">
                  <a:solidFill>
                    <a:srgbClr val="000000"/>
                  </a:solidFill>
                  <a:latin typeface="Segoe UI"/>
                </a:rPr>
                <a:t>Description</a:t>
              </a:r>
            </a:p>
            <a:p>
              <a:pPr defTabSz="685800">
                <a:defRPr/>
              </a:pPr>
              <a:r>
                <a:rPr lang="en-US" sz="900">
                  <a:solidFill>
                    <a:srgbClr val="000000"/>
                  </a:solidFill>
                  <a:latin typeface="Segoe UI"/>
                </a:rPr>
                <a:t>…and more</a:t>
              </a:r>
            </a:p>
            <a:p>
              <a:pPr defTabSz="685800">
                <a:defRPr/>
              </a:pPr>
              <a:endParaRPr lang="en-US" sz="900">
                <a:solidFill>
                  <a:srgbClr val="000000"/>
                </a:solidFill>
                <a:latin typeface="Segoe UI"/>
              </a:endParaRPr>
            </a:p>
          </p:txBody>
        </p:sp>
        <p:sp>
          <p:nvSpPr>
            <p:cNvPr id="10" name="TextBox 20">
              <a:extLst>
                <a:ext uri="{FF2B5EF4-FFF2-40B4-BE49-F238E27FC236}">
                  <a16:creationId xmlns:a16="http://schemas.microsoft.com/office/drawing/2014/main" id="{BDD431B4-ABFA-4A7E-84D5-D3AEA83DDE0A}"/>
                </a:ext>
              </a:extLst>
            </p:cNvPr>
            <p:cNvSpPr txBox="1"/>
            <p:nvPr/>
          </p:nvSpPr>
          <p:spPr>
            <a:xfrm>
              <a:off x="264105" y="3059528"/>
              <a:ext cx="1979579" cy="684404"/>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b="1">
                  <a:solidFill>
                    <a:srgbClr val="000000"/>
                  </a:solidFill>
                  <a:latin typeface="Segoe UI"/>
                </a:rPr>
                <a:t>Search and filter</a:t>
              </a:r>
            </a:p>
            <a:p>
              <a:pPr defTabSz="685800">
                <a:defRPr/>
              </a:pPr>
              <a:r>
                <a:rPr lang="en-US" sz="900">
                  <a:solidFill>
                    <a:srgbClr val="000000"/>
                  </a:solidFill>
                  <a:latin typeface="Segoe UI"/>
                </a:rPr>
                <a:t>show only shared apps</a:t>
              </a:r>
            </a:p>
            <a:p>
              <a:pPr defTabSz="685800">
                <a:defRPr/>
              </a:pPr>
              <a:r>
                <a:rPr lang="en-US" sz="900">
                  <a:solidFill>
                    <a:srgbClr val="000000"/>
                  </a:solidFill>
                  <a:latin typeface="Segoe UI"/>
                </a:rPr>
                <a:t>show new apps</a:t>
              </a:r>
            </a:p>
          </p:txBody>
        </p:sp>
        <p:sp>
          <p:nvSpPr>
            <p:cNvPr id="5" name="TextBox 15">
              <a:extLst>
                <a:ext uri="{FF2B5EF4-FFF2-40B4-BE49-F238E27FC236}">
                  <a16:creationId xmlns:a16="http://schemas.microsoft.com/office/drawing/2014/main" id="{64E7E837-CA2C-42B0-B574-4EDD4B122967}"/>
                </a:ext>
              </a:extLst>
            </p:cNvPr>
            <p:cNvSpPr txBox="1"/>
            <p:nvPr/>
          </p:nvSpPr>
          <p:spPr>
            <a:xfrm>
              <a:off x="264105" y="1880354"/>
              <a:ext cx="1979579" cy="311092"/>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dirty="0">
                  <a:solidFill>
                    <a:srgbClr val="000000"/>
                  </a:solidFill>
                  <a:latin typeface="Segoe UI"/>
                </a:rPr>
                <a:t>List of environments</a:t>
              </a:r>
            </a:p>
          </p:txBody>
        </p:sp>
      </p:grpSp>
    </p:spTree>
    <p:extLst>
      <p:ext uri="{BB962C8B-B14F-4D97-AF65-F5344CB8AC3E}">
        <p14:creationId xmlns:p14="http://schemas.microsoft.com/office/powerpoint/2010/main" val="3708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p:txBody>
          <a:bodyPr/>
          <a:lstStyle/>
          <a:p>
            <a:r>
              <a:rPr lang="en-GB" err="1"/>
              <a:t>Center</a:t>
            </a:r>
            <a:r>
              <a:rPr lang="en-GB"/>
              <a:t> of Excellence Starter Kit – Get Started</a:t>
            </a:r>
          </a:p>
        </p:txBody>
      </p:sp>
      <p:sp>
        <p:nvSpPr>
          <p:cNvPr id="5" name="Text Placeholder 4">
            <a:extLst>
              <a:ext uri="{FF2B5EF4-FFF2-40B4-BE49-F238E27FC236}">
                <a16:creationId xmlns:a16="http://schemas.microsoft.com/office/drawing/2014/main" id="{4930796D-DB8A-4098-BA36-EEBA0D05EECD}"/>
              </a:ext>
            </a:extLst>
          </p:cNvPr>
          <p:cNvSpPr>
            <a:spLocks noGrp="1"/>
          </p:cNvSpPr>
          <p:nvPr>
            <p:ph type="body" sz="quarter" idx="13"/>
          </p:nvPr>
        </p:nvSpPr>
        <p:spPr>
          <a:xfrm>
            <a:off x="1120930" y="916276"/>
            <a:ext cx="4788804" cy="4066241"/>
          </a:xfrm>
        </p:spPr>
        <p:txBody>
          <a:bodyPr/>
          <a:lstStyle/>
          <a:p>
            <a:pPr>
              <a:spcAft>
                <a:spcPts val="900"/>
              </a:spcAft>
            </a:pPr>
            <a:r>
              <a:rPr lang="en-GB" dirty="0">
                <a:solidFill>
                  <a:schemeClr val="tx1"/>
                </a:solidFill>
                <a:latin typeface="+mn-lt"/>
              </a:rPr>
              <a:t>Get familiar with the documentation at aka.ms/</a:t>
            </a:r>
            <a:r>
              <a:rPr lang="en-GB" dirty="0" err="1">
                <a:solidFill>
                  <a:schemeClr val="tx1"/>
                </a:solidFill>
                <a:latin typeface="+mn-lt"/>
              </a:rPr>
              <a:t>coestarterkit</a:t>
            </a:r>
            <a:r>
              <a:rPr lang="en-GB" dirty="0">
                <a:solidFill>
                  <a:schemeClr val="tx1"/>
                </a:solidFill>
                <a:latin typeface="+mn-lt"/>
              </a:rPr>
              <a:t> – check out the “What’s in the </a:t>
            </a:r>
            <a:r>
              <a:rPr lang="en-GB" dirty="0" err="1">
                <a:solidFill>
                  <a:schemeClr val="tx1"/>
                </a:solidFill>
                <a:latin typeface="+mn-lt"/>
              </a:rPr>
              <a:t>CoE</a:t>
            </a:r>
            <a:r>
              <a:rPr lang="en-GB" dirty="0">
                <a:solidFill>
                  <a:schemeClr val="tx1"/>
                </a:solidFill>
                <a:latin typeface="+mn-lt"/>
              </a:rPr>
              <a:t> Starter Kit” and “How to use the </a:t>
            </a:r>
            <a:r>
              <a:rPr lang="en-GB" dirty="0" err="1">
                <a:solidFill>
                  <a:schemeClr val="tx1"/>
                </a:solidFill>
                <a:latin typeface="+mn-lt"/>
              </a:rPr>
              <a:t>CoE</a:t>
            </a:r>
            <a:r>
              <a:rPr lang="en-GB" dirty="0">
                <a:solidFill>
                  <a:schemeClr val="tx1"/>
                </a:solidFill>
                <a:latin typeface="+mn-lt"/>
              </a:rPr>
              <a:t> Starter Kit” sections</a:t>
            </a:r>
          </a:p>
          <a:p>
            <a:pPr>
              <a:spcAft>
                <a:spcPts val="900"/>
              </a:spcAft>
            </a:pPr>
            <a:r>
              <a:rPr lang="en-GB" dirty="0">
                <a:solidFill>
                  <a:schemeClr val="tx1"/>
                </a:solidFill>
                <a:latin typeface="+mn-lt"/>
              </a:rPr>
              <a:t>Install the Admin (Core) Components solution and configure the Power BI Dashboard. If you already have adoption through organic growth, get familiar with your resources and makers in your environment.</a:t>
            </a:r>
          </a:p>
          <a:p>
            <a:pPr>
              <a:spcAft>
                <a:spcPts val="900"/>
              </a:spcAft>
            </a:pPr>
            <a:r>
              <a:rPr lang="en-GB" dirty="0">
                <a:solidFill>
                  <a:schemeClr val="tx1"/>
                </a:solidFill>
                <a:latin typeface="+mn-lt"/>
              </a:rPr>
              <a:t>Plan your data loss prevention (DLP) policy strategy and use the DLP Editor (canvas app) to mitigate the risk of negatively affecting apps when making changes to your policies.</a:t>
            </a:r>
          </a:p>
          <a:p>
            <a:pPr>
              <a:spcAft>
                <a:spcPts val="900"/>
              </a:spcAft>
            </a:pPr>
            <a:r>
              <a:rPr lang="en-GB" dirty="0">
                <a:solidFill>
                  <a:schemeClr val="tx1"/>
                </a:solidFill>
                <a:latin typeface="+mn-lt"/>
              </a:rPr>
              <a:t>Identify orphaned resources and assign them to new owners by using the embedded app in the Power BI dashboard. Identify unused resources and propose for them to be archived. Identify highly used and critical resources and work on a support plan for those. </a:t>
            </a:r>
          </a:p>
          <a:p>
            <a:pPr>
              <a:spcAft>
                <a:spcPts val="900"/>
              </a:spcAft>
            </a:pPr>
            <a:r>
              <a:rPr lang="en-GB" dirty="0">
                <a:solidFill>
                  <a:schemeClr val="tx1"/>
                </a:solidFill>
                <a:latin typeface="+mn-lt"/>
              </a:rPr>
              <a:t>Start planning your governance strategy by identifying your requirements for what makes a compliant app or maker, what information you'll need per app or per maker, what happens to noncompliant apps and makers, how you'll support your maker community in building compliant apps that follow best practices, what audits you want to run, and what actions you'll drive based on those audits.</a:t>
            </a:r>
          </a:p>
          <a:p>
            <a:pPr>
              <a:spcAft>
                <a:spcPts val="900"/>
              </a:spcAft>
            </a:pPr>
            <a:r>
              <a:rPr lang="en-GB" dirty="0">
                <a:solidFill>
                  <a:schemeClr val="tx1"/>
                </a:solidFill>
                <a:latin typeface="+mn-lt"/>
              </a:rPr>
              <a:t>Embrace your maker community and develop a nurture and adoption strategy. Think about how to onboard new makers; organize internal events such as show-and-tell sessions, training workshops, and hackathons; and put together templates and best practices for your makers to use.</a:t>
            </a:r>
          </a:p>
        </p:txBody>
      </p:sp>
      <p:pic>
        <p:nvPicPr>
          <p:cNvPr id="4" name="Graphic 3" descr="Plant">
            <a:extLst>
              <a:ext uri="{FF2B5EF4-FFF2-40B4-BE49-F238E27FC236}">
                <a16:creationId xmlns:a16="http://schemas.microsoft.com/office/drawing/2014/main" id="{8F8FCCD9-DC78-49A5-B769-13D38BBA4E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796" y="4438826"/>
            <a:ext cx="324000" cy="324000"/>
          </a:xfrm>
          <a:prstGeom prst="rect">
            <a:avLst/>
          </a:prstGeom>
        </p:spPr>
      </p:pic>
      <p:pic>
        <p:nvPicPr>
          <p:cNvPr id="7" name="Graphic 6" descr="Workflow">
            <a:extLst>
              <a:ext uri="{FF2B5EF4-FFF2-40B4-BE49-F238E27FC236}">
                <a16:creationId xmlns:a16="http://schemas.microsoft.com/office/drawing/2014/main" id="{ACA3D7B8-ABDF-421E-A0A6-068CD250BE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5" y="3421687"/>
            <a:ext cx="324000" cy="324000"/>
          </a:xfrm>
          <a:prstGeom prst="rect">
            <a:avLst/>
          </a:prstGeom>
        </p:spPr>
      </p:pic>
      <p:pic>
        <p:nvPicPr>
          <p:cNvPr id="9" name="Graphic 8" descr="Gauge">
            <a:extLst>
              <a:ext uri="{FF2B5EF4-FFF2-40B4-BE49-F238E27FC236}">
                <a16:creationId xmlns:a16="http://schemas.microsoft.com/office/drawing/2014/main" id="{F5B53BE6-B200-4B0A-A28A-39400ECE0C9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796" y="2594776"/>
            <a:ext cx="324000" cy="324000"/>
          </a:xfrm>
          <a:prstGeom prst="rect">
            <a:avLst/>
          </a:prstGeom>
        </p:spPr>
      </p:pic>
      <p:pic>
        <p:nvPicPr>
          <p:cNvPr id="11" name="Graphic 10" descr="Cmd Terminal">
            <a:extLst>
              <a:ext uri="{FF2B5EF4-FFF2-40B4-BE49-F238E27FC236}">
                <a16:creationId xmlns:a16="http://schemas.microsoft.com/office/drawing/2014/main" id="{EEA5C667-D611-41DB-B7A2-2706F58F1C3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7796" y="1370462"/>
            <a:ext cx="324000" cy="324000"/>
          </a:xfrm>
          <a:prstGeom prst="rect">
            <a:avLst/>
          </a:prstGeom>
        </p:spPr>
      </p:pic>
      <p:pic>
        <p:nvPicPr>
          <p:cNvPr id="13" name="Graphic 12" descr="Blockchain">
            <a:extLst>
              <a:ext uri="{FF2B5EF4-FFF2-40B4-BE49-F238E27FC236}">
                <a16:creationId xmlns:a16="http://schemas.microsoft.com/office/drawing/2014/main" id="{DC7612FA-C9FA-4354-9BFD-75E5E3CDB2D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7796" y="1982618"/>
            <a:ext cx="324000" cy="324000"/>
          </a:xfrm>
          <a:prstGeom prst="rect">
            <a:avLst/>
          </a:prstGeom>
        </p:spPr>
      </p:pic>
      <p:pic>
        <p:nvPicPr>
          <p:cNvPr id="15" name="Graphic 14" descr="Checklist">
            <a:extLst>
              <a:ext uri="{FF2B5EF4-FFF2-40B4-BE49-F238E27FC236}">
                <a16:creationId xmlns:a16="http://schemas.microsoft.com/office/drawing/2014/main" id="{48B42A0D-7EC5-4FAB-A258-CD5FAE758EB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7796" y="925091"/>
            <a:ext cx="324000" cy="324000"/>
          </a:xfrm>
          <a:prstGeom prst="rect">
            <a:avLst/>
          </a:prstGeom>
        </p:spPr>
      </p:pic>
    </p:spTree>
    <p:extLst>
      <p:ext uri="{BB962C8B-B14F-4D97-AF65-F5344CB8AC3E}">
        <p14:creationId xmlns:p14="http://schemas.microsoft.com/office/powerpoint/2010/main" val="31644904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CD49DF8-0C0D-4159-B4D6-7DE535F6C8F0}"/>
              </a:ext>
            </a:extLst>
          </p:cNvPr>
          <p:cNvSpPr/>
          <p:nvPr/>
        </p:nvSpPr>
        <p:spPr bwMode="auto">
          <a:xfrm>
            <a:off x="2449519" y="355897"/>
            <a:ext cx="6694481" cy="1053239"/>
          </a:xfrm>
          <a:custGeom>
            <a:avLst/>
            <a:gdLst>
              <a:gd name="connsiteX0" fmla="*/ 1404319 w 8925975"/>
              <a:gd name="connsiteY0" fmla="*/ 0 h 1404319"/>
              <a:gd name="connsiteX1" fmla="*/ 1861520 w 8925975"/>
              <a:gd name="connsiteY1" fmla="*/ 0 h 1404319"/>
              <a:gd name="connsiteX2" fmla="*/ 8468774 w 8925975"/>
              <a:gd name="connsiteY2" fmla="*/ 0 h 1404319"/>
              <a:gd name="connsiteX3" fmla="*/ 8925975 w 8925975"/>
              <a:gd name="connsiteY3" fmla="*/ 0 h 1404319"/>
              <a:gd name="connsiteX4" fmla="*/ 8925975 w 8925975"/>
              <a:gd name="connsiteY4" fmla="*/ 1404319 h 1404319"/>
              <a:gd name="connsiteX5" fmla="*/ 8468774 w 8925975"/>
              <a:gd name="connsiteY5" fmla="*/ 1404319 h 1404319"/>
              <a:gd name="connsiteX6" fmla="*/ 457201 w 8925975"/>
              <a:gd name="connsiteY6" fmla="*/ 1404319 h 1404319"/>
              <a:gd name="connsiteX7" fmla="*/ 0 w 8925975"/>
              <a:gd name="connsiteY7" fmla="*/ 1404319 h 140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5975" h="1404319">
                <a:moveTo>
                  <a:pt x="1404319" y="0"/>
                </a:moveTo>
                <a:lnTo>
                  <a:pt x="1861520" y="0"/>
                </a:lnTo>
                <a:lnTo>
                  <a:pt x="8468774" y="0"/>
                </a:lnTo>
                <a:lnTo>
                  <a:pt x="8925975" y="0"/>
                </a:lnTo>
                <a:lnTo>
                  <a:pt x="8925975" y="1404319"/>
                </a:lnTo>
                <a:lnTo>
                  <a:pt x="8468774" y="1404319"/>
                </a:lnTo>
                <a:lnTo>
                  <a:pt x="457201" y="1404319"/>
                </a:lnTo>
                <a:lnTo>
                  <a:pt x="0" y="140431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1396A524-E0FE-4495-993E-9E9063B8120E}"/>
              </a:ext>
            </a:extLst>
          </p:cNvPr>
          <p:cNvGrpSpPr/>
          <p:nvPr/>
        </p:nvGrpSpPr>
        <p:grpSpPr>
          <a:xfrm>
            <a:off x="1654340" y="3013186"/>
            <a:ext cx="7071167" cy="1300311"/>
            <a:chOff x="1045004" y="4240015"/>
            <a:chExt cx="9428222" cy="1733748"/>
          </a:xfrm>
        </p:grpSpPr>
        <p:pic>
          <p:nvPicPr>
            <p:cNvPr id="24" name="Picture 23">
              <a:extLst>
                <a:ext uri="{FF2B5EF4-FFF2-40B4-BE49-F238E27FC236}">
                  <a16:creationId xmlns:a16="http://schemas.microsoft.com/office/drawing/2014/main" id="{73F4F7E5-26BF-4156-9EEA-F9B449A17DB3}"/>
                </a:ext>
              </a:extLst>
            </p:cNvPr>
            <p:cNvPicPr>
              <a:picLocks noChangeAspect="1"/>
            </p:cNvPicPr>
            <p:nvPr/>
          </p:nvPicPr>
          <p:blipFill>
            <a:blip r:embed="rId3"/>
            <a:stretch>
              <a:fillRect/>
            </a:stretch>
          </p:blipFill>
          <p:spPr>
            <a:xfrm>
              <a:off x="1045004" y="4240015"/>
              <a:ext cx="551040" cy="551040"/>
            </a:xfrm>
            <a:prstGeom prst="rect">
              <a:avLst/>
            </a:prstGeom>
          </p:spPr>
        </p:pic>
        <p:pic>
          <p:nvPicPr>
            <p:cNvPr id="45" name="Picture 44">
              <a:extLst>
                <a:ext uri="{FF2B5EF4-FFF2-40B4-BE49-F238E27FC236}">
                  <a16:creationId xmlns:a16="http://schemas.microsoft.com/office/drawing/2014/main" id="{65F1E7E9-3713-4414-ABCE-440AA16212E6}"/>
                </a:ext>
              </a:extLst>
            </p:cNvPr>
            <p:cNvPicPr>
              <a:picLocks noChangeAspect="1"/>
            </p:cNvPicPr>
            <p:nvPr/>
          </p:nvPicPr>
          <p:blipFill>
            <a:blip r:embed="rId4"/>
            <a:stretch>
              <a:fillRect/>
            </a:stretch>
          </p:blipFill>
          <p:spPr>
            <a:xfrm>
              <a:off x="1045004" y="5422723"/>
              <a:ext cx="551040" cy="551040"/>
            </a:xfrm>
            <a:prstGeom prst="rect">
              <a:avLst/>
            </a:prstGeom>
          </p:spPr>
        </p:pic>
        <p:pic>
          <p:nvPicPr>
            <p:cNvPr id="46" name="Picture 45">
              <a:extLst>
                <a:ext uri="{FF2B5EF4-FFF2-40B4-BE49-F238E27FC236}">
                  <a16:creationId xmlns:a16="http://schemas.microsoft.com/office/drawing/2014/main" id="{F8C6F5B9-DDAB-42C0-9376-CFEFBD6F8020}"/>
                </a:ext>
              </a:extLst>
            </p:cNvPr>
            <p:cNvPicPr>
              <a:picLocks noChangeAspect="1"/>
            </p:cNvPicPr>
            <p:nvPr/>
          </p:nvPicPr>
          <p:blipFill>
            <a:blip r:embed="rId5"/>
            <a:stretch>
              <a:fillRect/>
            </a:stretch>
          </p:blipFill>
          <p:spPr>
            <a:xfrm>
              <a:off x="6936152" y="5422723"/>
              <a:ext cx="551040" cy="551040"/>
            </a:xfrm>
            <a:prstGeom prst="rect">
              <a:avLst/>
            </a:prstGeom>
          </p:spPr>
        </p:pic>
        <p:pic>
          <p:nvPicPr>
            <p:cNvPr id="47" name="Picture 46">
              <a:extLst>
                <a:ext uri="{FF2B5EF4-FFF2-40B4-BE49-F238E27FC236}">
                  <a16:creationId xmlns:a16="http://schemas.microsoft.com/office/drawing/2014/main" id="{9552D9FD-2149-48D6-A900-759CF8B8B82F}"/>
                </a:ext>
              </a:extLst>
            </p:cNvPr>
            <p:cNvPicPr>
              <a:picLocks noChangeAspect="1"/>
            </p:cNvPicPr>
            <p:nvPr/>
          </p:nvPicPr>
          <p:blipFill>
            <a:blip r:embed="rId6"/>
            <a:stretch>
              <a:fillRect/>
            </a:stretch>
          </p:blipFill>
          <p:spPr>
            <a:xfrm>
              <a:off x="6936152" y="4240015"/>
              <a:ext cx="551040" cy="551040"/>
            </a:xfrm>
            <a:prstGeom prst="rect">
              <a:avLst/>
            </a:prstGeom>
          </p:spPr>
        </p:pic>
        <p:sp>
          <p:nvSpPr>
            <p:cNvPr id="48" name="TextBox 47">
              <a:extLst>
                <a:ext uri="{FF2B5EF4-FFF2-40B4-BE49-F238E27FC236}">
                  <a16:creationId xmlns:a16="http://schemas.microsoft.com/office/drawing/2014/main" id="{93C20B11-81A9-4713-A2AD-2C8BD89B2C66}"/>
                </a:ext>
              </a:extLst>
            </p:cNvPr>
            <p:cNvSpPr txBox="1"/>
            <p:nvPr/>
          </p:nvSpPr>
          <p:spPr>
            <a:xfrm>
              <a:off x="7639049" y="4377036"/>
              <a:ext cx="2383539" cy="276999"/>
            </a:xfrm>
            <a:prstGeom prst="rect">
              <a:avLst/>
            </a:prstGeom>
            <a:noFill/>
          </p:spPr>
          <p:txBody>
            <a:bodyPr wrap="square" lIns="0" tIns="0" rIns="0" bIns="0" rtlCol="0">
              <a:spAutoFit/>
            </a:bodyPr>
            <a:lstStyle/>
            <a:p>
              <a:r>
                <a:rPr lang="en-US" sz="1350" dirty="0"/>
                <a:t>Power Apps for Admins</a:t>
              </a:r>
            </a:p>
          </p:txBody>
        </p:sp>
        <p:sp>
          <p:nvSpPr>
            <p:cNvPr id="49" name="TextBox 48">
              <a:extLst>
                <a:ext uri="{FF2B5EF4-FFF2-40B4-BE49-F238E27FC236}">
                  <a16:creationId xmlns:a16="http://schemas.microsoft.com/office/drawing/2014/main" id="{7723DFFB-3A94-4093-B507-A5EF4274B5B2}"/>
                </a:ext>
              </a:extLst>
            </p:cNvPr>
            <p:cNvSpPr txBox="1"/>
            <p:nvPr/>
          </p:nvSpPr>
          <p:spPr>
            <a:xfrm>
              <a:off x="7639051" y="5559744"/>
              <a:ext cx="2834175" cy="276999"/>
            </a:xfrm>
            <a:prstGeom prst="rect">
              <a:avLst/>
            </a:prstGeom>
            <a:noFill/>
          </p:spPr>
          <p:txBody>
            <a:bodyPr wrap="square" lIns="0" tIns="0" rIns="0" bIns="0" rtlCol="0">
              <a:spAutoFit/>
            </a:bodyPr>
            <a:lstStyle/>
            <a:p>
              <a:r>
                <a:rPr lang="en-US" sz="1350"/>
                <a:t>Power Apps for App Makers</a:t>
              </a:r>
            </a:p>
          </p:txBody>
        </p:sp>
        <p:sp>
          <p:nvSpPr>
            <p:cNvPr id="50" name="TextBox 49">
              <a:extLst>
                <a:ext uri="{FF2B5EF4-FFF2-40B4-BE49-F238E27FC236}">
                  <a16:creationId xmlns:a16="http://schemas.microsoft.com/office/drawing/2014/main" id="{BF9246BB-68ED-4217-9216-C9F2F49EC985}"/>
                </a:ext>
              </a:extLst>
            </p:cNvPr>
            <p:cNvSpPr txBox="1"/>
            <p:nvPr/>
          </p:nvSpPr>
          <p:spPr>
            <a:xfrm>
              <a:off x="1748289" y="4377036"/>
              <a:ext cx="2730940" cy="276999"/>
            </a:xfrm>
            <a:prstGeom prst="rect">
              <a:avLst/>
            </a:prstGeom>
            <a:noFill/>
          </p:spPr>
          <p:txBody>
            <a:bodyPr wrap="square" lIns="0" tIns="0" rIns="0" bIns="0" rtlCol="0">
              <a:spAutoFit/>
            </a:bodyPr>
            <a:lstStyle/>
            <a:p>
              <a:r>
                <a:rPr lang="en-US" sz="1350"/>
                <a:t>Power Platform for Admins</a:t>
              </a:r>
            </a:p>
          </p:txBody>
        </p:sp>
        <p:sp>
          <p:nvSpPr>
            <p:cNvPr id="51" name="TextBox 50">
              <a:extLst>
                <a:ext uri="{FF2B5EF4-FFF2-40B4-BE49-F238E27FC236}">
                  <a16:creationId xmlns:a16="http://schemas.microsoft.com/office/drawing/2014/main" id="{CB429185-E4D9-4887-B806-9C4B9B8FE34D}"/>
                </a:ext>
              </a:extLst>
            </p:cNvPr>
            <p:cNvSpPr txBox="1"/>
            <p:nvPr/>
          </p:nvSpPr>
          <p:spPr>
            <a:xfrm>
              <a:off x="1748289" y="5559744"/>
              <a:ext cx="3792192" cy="276999"/>
            </a:xfrm>
            <a:prstGeom prst="rect">
              <a:avLst/>
            </a:prstGeom>
            <a:noFill/>
          </p:spPr>
          <p:txBody>
            <a:bodyPr wrap="square" lIns="0" tIns="0" rIns="0" bIns="0" rtlCol="0">
              <a:spAutoFit/>
            </a:bodyPr>
            <a:lstStyle/>
            <a:p>
              <a:r>
                <a:rPr lang="en-US" sz="1350"/>
                <a:t>Power Automate - Flow Management</a:t>
              </a:r>
            </a:p>
          </p:txBody>
        </p:sp>
      </p:grpSp>
      <p:grpSp>
        <p:nvGrpSpPr>
          <p:cNvPr id="52" name="Group 51">
            <a:extLst>
              <a:ext uri="{FF2B5EF4-FFF2-40B4-BE49-F238E27FC236}">
                <a16:creationId xmlns:a16="http://schemas.microsoft.com/office/drawing/2014/main" id="{8955D91A-A219-4471-8C13-558AD9DA019A}"/>
              </a:ext>
            </a:extLst>
          </p:cNvPr>
          <p:cNvGrpSpPr/>
          <p:nvPr/>
        </p:nvGrpSpPr>
        <p:grpSpPr>
          <a:xfrm flipH="1">
            <a:off x="0" y="3873593"/>
            <a:ext cx="1419225" cy="1269907"/>
            <a:chOff x="10247693" y="5118256"/>
            <a:chExt cx="1944307" cy="1739744"/>
          </a:xfrm>
        </p:grpSpPr>
        <p:sp>
          <p:nvSpPr>
            <p:cNvPr id="53" name="Freeform: Shape 52">
              <a:extLst>
                <a:ext uri="{FF2B5EF4-FFF2-40B4-BE49-F238E27FC236}">
                  <a16:creationId xmlns:a16="http://schemas.microsoft.com/office/drawing/2014/main" id="{5D406041-E366-4A36-98B2-484A984854BC}"/>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4" name="Freeform: Shape 53">
              <a:extLst>
                <a:ext uri="{FF2B5EF4-FFF2-40B4-BE49-F238E27FC236}">
                  <a16:creationId xmlns:a16="http://schemas.microsoft.com/office/drawing/2014/main" id="{0254A320-A798-42AF-ABFE-6E0B97574126}"/>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bg1">
                <a:lumMod val="75000"/>
                <a:alpha val="50000"/>
              </a:schemeClr>
            </a:solidFill>
            <a:ln w="4127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kern="0" err="1">
                <a:gradFill>
                  <a:gsLst>
                    <a:gs pos="0">
                      <a:srgbClr val="FFFFFF"/>
                    </a:gs>
                    <a:gs pos="100000">
                      <a:srgbClr val="FFFFFF"/>
                    </a:gs>
                  </a:gsLst>
                  <a:lin ang="5400000" scaled="0"/>
                </a:gradFill>
                <a:latin typeface="Segoe UI"/>
                <a:cs typeface="Segoe UI" pitchFamily="34" charset="0"/>
              </a:endParaRPr>
            </a:p>
          </p:txBody>
        </p:sp>
      </p:grpSp>
      <p:sp>
        <p:nvSpPr>
          <p:cNvPr id="55" name="Freeform: Shape 54">
            <a:extLst>
              <a:ext uri="{FF2B5EF4-FFF2-40B4-BE49-F238E27FC236}">
                <a16:creationId xmlns:a16="http://schemas.microsoft.com/office/drawing/2014/main" id="{453E645E-5933-4081-B67F-804BE4E35163}"/>
              </a:ext>
            </a:extLst>
          </p:cNvPr>
          <p:cNvSpPr/>
          <p:nvPr/>
        </p:nvSpPr>
        <p:spPr bwMode="auto">
          <a:xfrm>
            <a:off x="134214" y="-104775"/>
            <a:ext cx="3828186" cy="2739737"/>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56" name="Freeform: Shape 55">
            <a:extLst>
              <a:ext uri="{FF2B5EF4-FFF2-40B4-BE49-F238E27FC236}">
                <a16:creationId xmlns:a16="http://schemas.microsoft.com/office/drawing/2014/main" id="{91488355-920F-48F2-888A-D57E325E32D8}"/>
              </a:ext>
            </a:extLst>
          </p:cNvPr>
          <p:cNvSpPr/>
          <p:nvPr/>
        </p:nvSpPr>
        <p:spPr bwMode="auto">
          <a:xfrm>
            <a:off x="1" y="-12502"/>
            <a:ext cx="3699257" cy="2647465"/>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7" name="Title 8">
            <a:extLst>
              <a:ext uri="{FF2B5EF4-FFF2-40B4-BE49-F238E27FC236}">
                <a16:creationId xmlns:a16="http://schemas.microsoft.com/office/drawing/2014/main" id="{7B2F4CAF-DE14-45E3-90AC-0CBD6578CEB0}"/>
              </a:ext>
            </a:extLst>
          </p:cNvPr>
          <p:cNvSpPr txBox="1">
            <a:spLocks/>
          </p:cNvSpPr>
          <p:nvPr/>
        </p:nvSpPr>
        <p:spPr>
          <a:xfrm>
            <a:off x="342900" y="352425"/>
            <a:ext cx="2193472" cy="1107996"/>
          </a:xfrm>
          <a:prstGeom prst="rect">
            <a:avLst/>
          </a:prstGeom>
          <a:noFill/>
        </p:spPr>
        <p:txBody>
          <a:bodyPr vert="horz" wrap="square" lIns="0" tIns="0" rIns="0" bIns="0" rtlCol="0" anchor="t">
            <a:spAutoFit/>
          </a:bodyPr>
          <a:lstStyle>
            <a:lvl1pPr algn="l" defTabSz="914367" rtl="0" eaLnBrk="1" latinLnBrk="0" hangingPunct="1">
              <a:lnSpc>
                <a:spcPct val="100000"/>
              </a:lnSpc>
              <a:spcBef>
                <a:spcPct val="0"/>
              </a:spcBef>
              <a:buNone/>
              <a:defRPr lang="en-US" sz="3200" b="0" strike="noStrike" kern="1200" cap="none" spc="-49" baseline="0">
                <a:ln w="3175">
                  <a:noFill/>
                </a:ln>
                <a:solidFill>
                  <a:schemeClr val="tx1"/>
                </a:solidFill>
                <a:effectLst/>
                <a:latin typeface="+mj-lt"/>
                <a:ea typeface="+mn-ea"/>
                <a:cs typeface="Segoe UI" pitchFamily="34" charset="0"/>
              </a:defRPr>
            </a:lvl1pPr>
          </a:lstStyle>
          <a:p>
            <a:r>
              <a:rPr lang="en-US" sz="1800" dirty="0">
                <a:solidFill>
                  <a:schemeClr val="bg1"/>
                </a:solidFill>
              </a:rPr>
              <a:t>Leverage automation tooling for audit process and</a:t>
            </a:r>
            <a:br>
              <a:rPr lang="en-US" sz="1800" dirty="0">
                <a:solidFill>
                  <a:schemeClr val="bg1"/>
                </a:solidFill>
              </a:rPr>
            </a:br>
            <a:r>
              <a:rPr lang="en-US" sz="1800" dirty="0">
                <a:solidFill>
                  <a:schemeClr val="bg1"/>
                </a:solidFill>
              </a:rPr>
              <a:t>reporting</a:t>
            </a:r>
            <a:endParaRPr lang="en-IN" sz="1800" dirty="0">
              <a:solidFill>
                <a:schemeClr val="bg1"/>
              </a:solidFill>
            </a:endParaRPr>
          </a:p>
        </p:txBody>
      </p:sp>
      <p:sp>
        <p:nvSpPr>
          <p:cNvPr id="58" name="TextBox 57">
            <a:extLst>
              <a:ext uri="{FF2B5EF4-FFF2-40B4-BE49-F238E27FC236}">
                <a16:creationId xmlns:a16="http://schemas.microsoft.com/office/drawing/2014/main" id="{4AB56562-40E3-4C27-B5D6-9C93EEDD846D}"/>
              </a:ext>
            </a:extLst>
          </p:cNvPr>
          <p:cNvSpPr txBox="1"/>
          <p:nvPr/>
        </p:nvSpPr>
        <p:spPr>
          <a:xfrm>
            <a:off x="2431377" y="1568432"/>
            <a:ext cx="6294128" cy="145424"/>
          </a:xfrm>
          <a:prstGeom prst="rect">
            <a:avLst/>
          </a:prstGeom>
          <a:noFill/>
        </p:spPr>
        <p:txBody>
          <a:bodyPr wrap="square" lIns="0" tIns="0" rIns="0" bIns="0" rtlCol="0">
            <a:spAutoFit/>
          </a:bodyPr>
          <a:lstStyle/>
          <a:p>
            <a:pPr marL="300038" indent="-214313">
              <a:lnSpc>
                <a:spcPct val="90000"/>
              </a:lnSpc>
              <a:spcBef>
                <a:spcPts val="900"/>
              </a:spcBef>
              <a:spcAft>
                <a:spcPts val="900"/>
              </a:spcAft>
              <a:buClr>
                <a:srgbClr val="000000"/>
              </a:buClr>
              <a:buBlip>
                <a:blip r:embed="rId7"/>
              </a:buBlip>
              <a:defRPr/>
            </a:pPr>
            <a:r>
              <a:rPr lang="en-US" sz="1050" dirty="0"/>
              <a:t>PowerShell Cmdlets - </a:t>
            </a:r>
            <a:r>
              <a:rPr lang="en-US" sz="1050" dirty="0">
                <a:hlinkClick r:id="rId8">
                  <a:extLst>
                    <a:ext uri="{A12FA001-AC4F-418D-AE19-62706E023703}">
                      <ahyp:hlinkClr xmlns:ahyp="http://schemas.microsoft.com/office/drawing/2018/hyperlinkcolor" val="tx"/>
                    </a:ext>
                  </a:extLst>
                </a:hlinkClick>
              </a:rPr>
              <a:t>aka.ms/</a:t>
            </a:r>
            <a:r>
              <a:rPr lang="en-US" sz="1050" dirty="0" err="1">
                <a:hlinkClick r:id="rId8">
                  <a:extLst>
                    <a:ext uri="{A12FA001-AC4F-418D-AE19-62706E023703}">
                      <ahyp:hlinkClr xmlns:ahyp="http://schemas.microsoft.com/office/drawing/2018/hyperlinkcolor" val="tx"/>
                    </a:ext>
                  </a:extLst>
                </a:hlinkClick>
              </a:rPr>
              <a:t>powerappspowershell</a:t>
            </a:r>
            <a:r>
              <a:rPr lang="en-US" sz="1050" dirty="0">
                <a:hlinkClick r:id="rId8">
                  <a:extLst>
                    <a:ext uri="{A12FA001-AC4F-418D-AE19-62706E023703}">
                      <ahyp:hlinkClr xmlns:ahyp="http://schemas.microsoft.com/office/drawing/2018/hyperlinkcolor" val="tx"/>
                    </a:ext>
                  </a:extLst>
                </a:hlinkClick>
              </a:rPr>
              <a:t> </a:t>
            </a:r>
            <a:endParaRPr lang="en-US" sz="1050" dirty="0"/>
          </a:p>
        </p:txBody>
      </p:sp>
      <p:sp>
        <p:nvSpPr>
          <p:cNvPr id="59" name="TextBox 58">
            <a:extLst>
              <a:ext uri="{FF2B5EF4-FFF2-40B4-BE49-F238E27FC236}">
                <a16:creationId xmlns:a16="http://schemas.microsoft.com/office/drawing/2014/main" id="{7C06C850-5A7F-4EAD-A57D-80F0C0FCB30F}"/>
              </a:ext>
            </a:extLst>
          </p:cNvPr>
          <p:cNvSpPr txBox="1"/>
          <p:nvPr/>
        </p:nvSpPr>
        <p:spPr>
          <a:xfrm>
            <a:off x="2107684" y="1873155"/>
            <a:ext cx="6762476" cy="323165"/>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Management connectors – Power Platform APIs in an accessible connector interface, provide admin access </a:t>
            </a:r>
            <a:br>
              <a:rPr lang="en-US" sz="1050" dirty="0"/>
            </a:br>
            <a:r>
              <a:rPr lang="en-US" sz="1050" dirty="0"/>
              <a:t>to resources</a:t>
            </a:r>
          </a:p>
        </p:txBody>
      </p:sp>
      <p:sp>
        <p:nvSpPr>
          <p:cNvPr id="62" name="TextBox 61">
            <a:extLst>
              <a:ext uri="{FF2B5EF4-FFF2-40B4-BE49-F238E27FC236}">
                <a16:creationId xmlns:a16="http://schemas.microsoft.com/office/drawing/2014/main" id="{D841C223-9CE6-46EF-9D34-5E102A15D453}"/>
              </a:ext>
            </a:extLst>
          </p:cNvPr>
          <p:cNvSpPr txBox="1"/>
          <p:nvPr/>
        </p:nvSpPr>
        <p:spPr>
          <a:xfrm>
            <a:off x="3546119" y="562318"/>
            <a:ext cx="5281613" cy="161583"/>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Pull the metadata you need to build the custom reports you want</a:t>
            </a:r>
          </a:p>
        </p:txBody>
      </p:sp>
      <p:sp>
        <p:nvSpPr>
          <p:cNvPr id="63" name="TextBox 62">
            <a:extLst>
              <a:ext uri="{FF2B5EF4-FFF2-40B4-BE49-F238E27FC236}">
                <a16:creationId xmlns:a16="http://schemas.microsoft.com/office/drawing/2014/main" id="{DD1E307B-8C06-4AAB-A28F-E50F2420E9F6}"/>
              </a:ext>
            </a:extLst>
          </p:cNvPr>
          <p:cNvSpPr txBox="1"/>
          <p:nvPr/>
        </p:nvSpPr>
        <p:spPr>
          <a:xfrm>
            <a:off x="3205906" y="849924"/>
            <a:ext cx="5281613" cy="484748"/>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Build the policies you need to implement administration + governance requirements. Use the management connectors to permit or restrict behavior based on your organization’s </a:t>
            </a:r>
            <a:r>
              <a:rPr lang="en-US" sz="1050" dirty="0" err="1">
                <a:latin typeface="+mj-lt"/>
                <a:cs typeface="Segoe UI" pitchFamily="34" charset="0"/>
              </a:rPr>
              <a:t>policie</a:t>
            </a:r>
            <a:endParaRPr lang="en-US" sz="1050" dirty="0">
              <a:latin typeface="+mj-lt"/>
              <a:cs typeface="Segoe UI" pitchFamily="34" charset="0"/>
            </a:endParaRPr>
          </a:p>
        </p:txBody>
      </p:sp>
      <p:sp>
        <p:nvSpPr>
          <p:cNvPr id="64" name="TextBox 63">
            <a:extLst>
              <a:ext uri="{FF2B5EF4-FFF2-40B4-BE49-F238E27FC236}">
                <a16:creationId xmlns:a16="http://schemas.microsoft.com/office/drawing/2014/main" id="{B959D2E2-4229-41E0-8419-117B09C89CC4}"/>
              </a:ext>
            </a:extLst>
          </p:cNvPr>
          <p:cNvSpPr txBox="1"/>
          <p:nvPr/>
        </p:nvSpPr>
        <p:spPr>
          <a:xfrm>
            <a:off x="1627290" y="2355879"/>
            <a:ext cx="7040219" cy="161583"/>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REST API – Leverage APIs directly from any programming language</a:t>
            </a:r>
          </a:p>
        </p:txBody>
      </p:sp>
    </p:spTree>
    <p:extLst>
      <p:ext uri="{BB962C8B-B14F-4D97-AF65-F5344CB8AC3E}">
        <p14:creationId xmlns:p14="http://schemas.microsoft.com/office/powerpoint/2010/main" val="312941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068-8948-4F97-8F04-3491022D1866}"/>
              </a:ext>
            </a:extLst>
          </p:cNvPr>
          <p:cNvSpPr>
            <a:spLocks noGrp="1"/>
          </p:cNvSpPr>
          <p:nvPr>
            <p:ph type="title" idx="4294967295"/>
          </p:nvPr>
        </p:nvSpPr>
        <p:spPr>
          <a:xfrm>
            <a:off x="323528" y="267494"/>
            <a:ext cx="8264525" cy="498475"/>
          </a:xfrm>
        </p:spPr>
        <p:txBody>
          <a:bodyPr/>
          <a:lstStyle/>
          <a:p>
            <a:r>
              <a:rPr lang="en-US" sz="3600" dirty="0"/>
              <a:t>Automate with PowerShell cmdlets</a:t>
            </a:r>
          </a:p>
        </p:txBody>
      </p:sp>
      <p:sp>
        <p:nvSpPr>
          <p:cNvPr id="3" name="Text Placeholder 2">
            <a:extLst>
              <a:ext uri="{FF2B5EF4-FFF2-40B4-BE49-F238E27FC236}">
                <a16:creationId xmlns:a16="http://schemas.microsoft.com/office/drawing/2014/main" id="{9E88F361-2FF7-4453-AA91-157579308125}"/>
              </a:ext>
            </a:extLst>
          </p:cNvPr>
          <p:cNvSpPr>
            <a:spLocks noGrp="1"/>
          </p:cNvSpPr>
          <p:nvPr>
            <p:ph type="body" sz="quarter" idx="4294967295"/>
          </p:nvPr>
        </p:nvSpPr>
        <p:spPr>
          <a:xfrm>
            <a:off x="752475" y="1203325"/>
            <a:ext cx="8391525" cy="3077766"/>
          </a:xfrm>
        </p:spPr>
        <p:txBody>
          <a:bodyPr/>
          <a:lstStyle/>
          <a:p>
            <a:r>
              <a:rPr lang="en-US" sz="2400" dirty="0">
                <a:latin typeface="+mn-lt"/>
              </a:rPr>
              <a:t>The PowerShell Cmdlets place full control in the hands of admins to automate the governance policies necessary - </a:t>
            </a:r>
            <a:r>
              <a:rPr lang="en-US" sz="2400" dirty="0">
                <a:latin typeface="+mn-lt"/>
                <a:hlinkClick r:id="rId2"/>
              </a:rPr>
              <a:t>aka.ms/</a:t>
            </a:r>
            <a:r>
              <a:rPr lang="en-US" sz="2400" dirty="0" err="1">
                <a:latin typeface="+mn-lt"/>
                <a:hlinkClick r:id="rId2"/>
              </a:rPr>
              <a:t>powerappspowershell</a:t>
            </a:r>
            <a:r>
              <a:rPr lang="en-US" sz="2400" dirty="0">
                <a:latin typeface="+mn-lt"/>
              </a:rPr>
              <a:t>.</a:t>
            </a:r>
          </a:p>
          <a:p>
            <a:endParaRPr lang="en-US" sz="2400" dirty="0"/>
          </a:p>
          <a:p>
            <a:r>
              <a:rPr lang="en-US" sz="2400" dirty="0">
                <a:latin typeface="+mn-lt"/>
              </a:rPr>
              <a:t>Separate cmdlets for app creators and administrators</a:t>
            </a:r>
          </a:p>
          <a:p>
            <a:endParaRPr lang="en-US" sz="2400" dirty="0">
              <a:latin typeface="+mn-lt"/>
            </a:endParaRPr>
          </a:p>
          <a:p>
            <a:r>
              <a:rPr lang="en-US" sz="2400" dirty="0">
                <a:latin typeface="+mn-lt"/>
              </a:rPr>
              <a:t>Can be used with other service to automate full processes</a:t>
            </a:r>
          </a:p>
          <a:p>
            <a:pPr marL="460356" lvl="1" indent="0">
              <a:buNone/>
            </a:pPr>
            <a:r>
              <a:rPr lang="en-US" sz="2000" dirty="0"/>
              <a:t>e.g. Create User, Assign License, Create Environment all in one script</a:t>
            </a:r>
          </a:p>
        </p:txBody>
      </p:sp>
    </p:spTree>
    <p:extLst>
      <p:ext uri="{BB962C8B-B14F-4D97-AF65-F5344CB8AC3E}">
        <p14:creationId xmlns:p14="http://schemas.microsoft.com/office/powerpoint/2010/main" val="414048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77FF-EBEC-4E9B-8810-F5E8CB9DEF55}"/>
              </a:ext>
            </a:extLst>
          </p:cNvPr>
          <p:cNvSpPr>
            <a:spLocks noGrp="1"/>
          </p:cNvSpPr>
          <p:nvPr>
            <p:ph type="title"/>
          </p:nvPr>
        </p:nvSpPr>
        <p:spPr/>
        <p:txBody>
          <a:bodyPr/>
          <a:lstStyle/>
          <a:p>
            <a:r>
              <a:rPr lang="en-US" dirty="0"/>
              <a:t>Getting started with PowerShell</a:t>
            </a:r>
          </a:p>
        </p:txBody>
      </p:sp>
      <p:sp>
        <p:nvSpPr>
          <p:cNvPr id="8" name="Rectangle 7">
            <a:extLst>
              <a:ext uri="{FF2B5EF4-FFF2-40B4-BE49-F238E27FC236}">
                <a16:creationId xmlns:a16="http://schemas.microsoft.com/office/drawing/2014/main" id="{941AB020-CD21-4E8B-BEBC-079950288CEA}"/>
              </a:ext>
            </a:extLst>
          </p:cNvPr>
          <p:cNvSpPr/>
          <p:nvPr/>
        </p:nvSpPr>
        <p:spPr bwMode="auto">
          <a:xfrm>
            <a:off x="251521" y="921641"/>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Installing</a:t>
            </a:r>
          </a:p>
        </p:txBody>
      </p:sp>
      <p:pic>
        <p:nvPicPr>
          <p:cNvPr id="5" name="Picture 4" descr="Line 1 reads:  &quot; Install-Module -Name Microsoft.PowerApps.Administration.PowerShell &quot;&#10;&#10;Line 2 reads: &quot;Install-Module -Name Microsoft.PowerApps.PowerShell -AllowClobber">
            <a:extLst>
              <a:ext uri="{FF2B5EF4-FFF2-40B4-BE49-F238E27FC236}">
                <a16:creationId xmlns:a16="http://schemas.microsoft.com/office/drawing/2014/main" id="{C683FFE8-8F1D-4B72-B0BA-7892BFBAE57E}"/>
              </a:ext>
            </a:extLst>
          </p:cNvPr>
          <p:cNvPicPr>
            <a:picLocks noChangeAspect="1"/>
          </p:cNvPicPr>
          <p:nvPr/>
        </p:nvPicPr>
        <p:blipFill>
          <a:blip r:embed="rId3"/>
          <a:stretch>
            <a:fillRect/>
          </a:stretch>
        </p:blipFill>
        <p:spPr>
          <a:xfrm>
            <a:off x="2267744" y="915566"/>
            <a:ext cx="5169166" cy="920797"/>
          </a:xfrm>
          <a:prstGeom prst="rect">
            <a:avLst/>
          </a:prstGeom>
          <a:ln>
            <a:solidFill>
              <a:schemeClr val="tx1"/>
            </a:solidFill>
          </a:ln>
        </p:spPr>
      </p:pic>
      <p:sp>
        <p:nvSpPr>
          <p:cNvPr id="9" name="Rectangle 8">
            <a:extLst>
              <a:ext uri="{FF2B5EF4-FFF2-40B4-BE49-F238E27FC236}">
                <a16:creationId xmlns:a16="http://schemas.microsoft.com/office/drawing/2014/main" id="{2102D126-60B0-4C8D-B290-B16BF2F034B3}"/>
              </a:ext>
            </a:extLst>
          </p:cNvPr>
          <p:cNvSpPr/>
          <p:nvPr/>
        </p:nvSpPr>
        <p:spPr bwMode="auto">
          <a:xfrm>
            <a:off x="283515" y="2170429"/>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Setting Credentials</a:t>
            </a:r>
          </a:p>
        </p:txBody>
      </p:sp>
      <p:pic>
        <p:nvPicPr>
          <p:cNvPr id="6" name="Picture 5" descr="Text reads &quot; # Here is how you can pass in credentials (avoiding opening a prompt) $pass = ConvertTo-SecureString &quot;password&quot; -AsPlainText -Force Add-PowerAppsAccount -Username foo@bar.com -Password$pass">
            <a:extLst>
              <a:ext uri="{FF2B5EF4-FFF2-40B4-BE49-F238E27FC236}">
                <a16:creationId xmlns:a16="http://schemas.microsoft.com/office/drawing/2014/main" id="{7F64682F-E809-437E-86D7-14AA7E1CF098}"/>
              </a:ext>
            </a:extLst>
          </p:cNvPr>
          <p:cNvPicPr>
            <a:picLocks noChangeAspect="1"/>
          </p:cNvPicPr>
          <p:nvPr/>
        </p:nvPicPr>
        <p:blipFill>
          <a:blip r:embed="rId4"/>
          <a:stretch>
            <a:fillRect/>
          </a:stretch>
        </p:blipFill>
        <p:spPr>
          <a:xfrm>
            <a:off x="2267744" y="2170430"/>
            <a:ext cx="5366026" cy="1136708"/>
          </a:xfrm>
          <a:prstGeom prst="rect">
            <a:avLst/>
          </a:prstGeom>
          <a:ln>
            <a:solidFill>
              <a:schemeClr val="tx1"/>
            </a:solidFill>
          </a:ln>
        </p:spPr>
      </p:pic>
      <p:sp>
        <p:nvSpPr>
          <p:cNvPr id="10" name="Rectangle 9">
            <a:extLst>
              <a:ext uri="{FF2B5EF4-FFF2-40B4-BE49-F238E27FC236}">
                <a16:creationId xmlns:a16="http://schemas.microsoft.com/office/drawing/2014/main" id="{5F44A521-22E4-4EB1-9912-F651F317A24F}"/>
              </a:ext>
            </a:extLst>
          </p:cNvPr>
          <p:cNvSpPr/>
          <p:nvPr/>
        </p:nvSpPr>
        <p:spPr bwMode="auto">
          <a:xfrm>
            <a:off x="283515" y="3579862"/>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Exploring Help</a:t>
            </a:r>
          </a:p>
        </p:txBody>
      </p:sp>
      <p:pic>
        <p:nvPicPr>
          <p:cNvPr id="7" name="Picture 6" descr="Line 1 reads: &quot;Get-Help Get-AdminPowerAppEnvironment&quot;&#10;&#10;Line 2 reads: &quot;Get-Help Get-AdminPowerAppEnvironment -Examples&quot;&#10;&#10;Line 3 reads: &quot;Get-Help Get-AdminPowerAppEnvironment -Detailed">
            <a:extLst>
              <a:ext uri="{FF2B5EF4-FFF2-40B4-BE49-F238E27FC236}">
                <a16:creationId xmlns:a16="http://schemas.microsoft.com/office/drawing/2014/main" id="{0212F2F9-A3BA-4567-A99C-C572716F7A7E}"/>
              </a:ext>
            </a:extLst>
          </p:cNvPr>
          <p:cNvPicPr>
            <a:picLocks noChangeAspect="1"/>
          </p:cNvPicPr>
          <p:nvPr/>
        </p:nvPicPr>
        <p:blipFill>
          <a:blip r:embed="rId5"/>
          <a:stretch>
            <a:fillRect/>
          </a:stretch>
        </p:blipFill>
        <p:spPr>
          <a:xfrm>
            <a:off x="2305225" y="3505975"/>
            <a:ext cx="3937202" cy="1079555"/>
          </a:xfrm>
          <a:prstGeom prst="rect">
            <a:avLst/>
          </a:prstGeom>
          <a:ln>
            <a:solidFill>
              <a:schemeClr val="tx1"/>
            </a:solidFill>
          </a:ln>
        </p:spPr>
      </p:pic>
      <p:sp>
        <p:nvSpPr>
          <p:cNvPr id="3" name="TextBox 2">
            <a:extLst>
              <a:ext uri="{FF2B5EF4-FFF2-40B4-BE49-F238E27FC236}">
                <a16:creationId xmlns:a16="http://schemas.microsoft.com/office/drawing/2014/main" id="{B7B42126-A2CC-48C6-AA97-C3732AE0FEC9}"/>
              </a:ext>
            </a:extLst>
          </p:cNvPr>
          <p:cNvSpPr txBox="1"/>
          <p:nvPr/>
        </p:nvSpPr>
        <p:spPr>
          <a:xfrm>
            <a:off x="251521" y="4731990"/>
            <a:ext cx="7894341" cy="184666"/>
          </a:xfrm>
          <a:prstGeom prst="rect">
            <a:avLst/>
          </a:prstGeom>
          <a:noFill/>
        </p:spPr>
        <p:txBody>
          <a:bodyPr wrap="none" lIns="0" tIns="0" rIns="0" bIns="0" rtlCol="0">
            <a:spAutoFit/>
          </a:bodyPr>
          <a:lstStyle/>
          <a:p>
            <a:r>
              <a:rPr lang="en-US" sz="1200" dirty="0">
                <a:hlinkClick r:id="rId6"/>
              </a:rPr>
              <a:t>https://docs.microsoft.com/power-platform/admin/powerapps-powershell#powerapps-cmdlets-for-administrators-preview</a:t>
            </a:r>
            <a:endParaRPr lang="en-US" sz="1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3241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t>Working with Environments and </a:t>
            </a:r>
            <a:r>
              <a:rPr lang="en-US" dirty="0" err="1"/>
              <a:t>Dataverse</a:t>
            </a:r>
            <a:endParaRPr lang="en-US" dirty="0"/>
          </a:p>
        </p:txBody>
      </p:sp>
      <p:sp>
        <p:nvSpPr>
          <p:cNvPr id="4" name="Rectangle 3">
            <a:extLst>
              <a:ext uri="{FF2B5EF4-FFF2-40B4-BE49-F238E27FC236}">
                <a16:creationId xmlns:a16="http://schemas.microsoft.com/office/drawing/2014/main" id="{55D82C42-59FC-4560-AE53-8514607352A0}"/>
              </a:ext>
            </a:extLst>
          </p:cNvPr>
          <p:cNvSpPr/>
          <p:nvPr/>
        </p:nvSpPr>
        <p:spPr bwMode="auto">
          <a:xfrm>
            <a:off x="33386" y="1044320"/>
            <a:ext cx="446660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Environments</a:t>
            </a:r>
          </a:p>
        </p:txBody>
      </p:sp>
      <p:sp>
        <p:nvSpPr>
          <p:cNvPr id="5" name="Rectangle 4">
            <a:extLst>
              <a:ext uri="{FF2B5EF4-FFF2-40B4-BE49-F238E27FC236}">
                <a16:creationId xmlns:a16="http://schemas.microsoft.com/office/drawing/2014/main" id="{F281AF0E-FEAF-41B4-BCB4-771DB2C1EED3}"/>
              </a:ext>
            </a:extLst>
          </p:cNvPr>
          <p:cNvSpPr/>
          <p:nvPr/>
        </p:nvSpPr>
        <p:spPr>
          <a:xfrm>
            <a:off x="33386" y="1612748"/>
            <a:ext cx="4466605" cy="1780552"/>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500" dirty="0">
                <a:solidFill>
                  <a:srgbClr val="000000"/>
                </a:solidFill>
              </a:rPr>
              <a:t>New-</a:t>
            </a:r>
            <a:r>
              <a:rPr lang="en-US" sz="1500" dirty="0" err="1">
                <a:solidFill>
                  <a:srgbClr val="000000"/>
                </a:solidFill>
              </a:rPr>
              <a:t>AdminPowerAppEnvironment</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solidFill>
                  <a:srgbClr val="000000"/>
                </a:solidFill>
              </a:rPr>
              <a:t>Set-</a:t>
            </a:r>
            <a:r>
              <a:rPr lang="en-US" sz="1500" dirty="0" err="1">
                <a:solidFill>
                  <a:srgbClr val="000000"/>
                </a:solidFill>
              </a:rPr>
              <a:t>AdminPowerAppEnvironmentDisplayName</a:t>
            </a:r>
            <a:r>
              <a:rPr lang="en-US" sz="1500" dirty="0">
                <a:solidFill>
                  <a:srgbClr val="000000"/>
                </a:solidFill>
              </a:rPr>
              <a:t> </a:t>
            </a:r>
            <a:endParaRPr lang="en-US" sz="1500" dirty="0"/>
          </a:p>
          <a:p>
            <a:pPr marL="285750" indent="-285750">
              <a:lnSpc>
                <a:spcPct val="150000"/>
              </a:lnSpc>
              <a:buFont typeface="Wingdings" panose="05000000000000000000" pitchFamily="2" charset="2"/>
              <a:buChar char="§"/>
            </a:pPr>
            <a:r>
              <a:rPr lang="en-US" sz="1500" dirty="0">
                <a:solidFill>
                  <a:srgbClr val="000000"/>
                </a:solidFill>
              </a:rPr>
              <a:t>Get-</a:t>
            </a:r>
            <a:r>
              <a:rPr lang="en-US" sz="1500" dirty="0" err="1">
                <a:solidFill>
                  <a:srgbClr val="000000"/>
                </a:solidFill>
              </a:rPr>
              <a:t>AdminPowerAppEnvironment</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AdminPowerAppEnvironmentLocations</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solidFill>
                  <a:srgbClr val="000000"/>
                </a:solidFill>
              </a:rPr>
              <a:t>Remove-</a:t>
            </a:r>
            <a:r>
              <a:rPr lang="en-US" sz="1500" dirty="0" err="1">
                <a:solidFill>
                  <a:srgbClr val="000000"/>
                </a:solidFill>
              </a:rPr>
              <a:t>AdminPowerAppEnvironment</a:t>
            </a:r>
            <a:endParaRPr lang="en-US" sz="15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644008" y="1044320"/>
            <a:ext cx="4320480"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err="1">
                <a:solidFill>
                  <a:schemeClr val="bg1"/>
                </a:solidFill>
              </a:rPr>
              <a:t>Dataverse</a:t>
            </a:r>
            <a:endParaRPr lang="en-US" sz="2000" dirty="0">
              <a:solidFill>
                <a:schemeClr val="bg1"/>
              </a:solidFill>
            </a:endParaRPr>
          </a:p>
        </p:txBody>
      </p:sp>
      <p:sp>
        <p:nvSpPr>
          <p:cNvPr id="7" name="Rectangle 6">
            <a:extLst>
              <a:ext uri="{FF2B5EF4-FFF2-40B4-BE49-F238E27FC236}">
                <a16:creationId xmlns:a16="http://schemas.microsoft.com/office/drawing/2014/main" id="{BC09DDBC-8F07-434C-B1ED-5EAB0547E291}"/>
              </a:ext>
            </a:extLst>
          </p:cNvPr>
          <p:cNvSpPr/>
          <p:nvPr/>
        </p:nvSpPr>
        <p:spPr>
          <a:xfrm>
            <a:off x="4644008" y="1617643"/>
            <a:ext cx="4320480" cy="247304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500" dirty="0">
                <a:cs typeface="Segoe UI" panose="020B0502040204020203" pitchFamily="34" charset="0"/>
              </a:rPr>
              <a:t>New-</a:t>
            </a:r>
            <a:r>
              <a:rPr lang="en-US" sz="1500" dirty="0" err="1">
                <a:cs typeface="Segoe UI" panose="020B0502040204020203" pitchFamily="34" charset="0"/>
              </a:rPr>
              <a:t>AdminPowerAppDataverseDatabase</a:t>
            </a:r>
            <a:r>
              <a:rPr lang="en-US" sz="1500" dirty="0">
                <a:cs typeface="Segoe UI" panose="020B0502040204020203" pitchFamily="34" charset="0"/>
              </a:rPr>
              <a:t> </a:t>
            </a: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AdminPowerAppDataverseDatabaseLanguages</a:t>
            </a:r>
            <a:r>
              <a:rPr lang="en-US" sz="1500" dirty="0">
                <a:cs typeface="Segoe UI" panose="020B0502040204020203" pitchFamily="34" charset="0"/>
              </a:rPr>
              <a:t> </a:t>
            </a: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AdminPowerAppDataverseDatabaseCurrencies</a:t>
            </a:r>
            <a:endParaRPr lang="en-US" sz="1500" dirty="0">
              <a:cs typeface="Segoe UI" panose="020B0502040204020203" pitchFamily="34" charset="0"/>
            </a:endParaRPr>
          </a:p>
        </p:txBody>
      </p:sp>
    </p:spTree>
    <p:extLst>
      <p:ext uri="{BB962C8B-B14F-4D97-AF65-F5344CB8AC3E}">
        <p14:creationId xmlns:p14="http://schemas.microsoft.com/office/powerpoint/2010/main" val="161060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t>Working with Power Apps Canvas apps</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Canvas Apps</a:t>
            </a:r>
          </a:p>
        </p:txBody>
      </p:sp>
      <p:sp>
        <p:nvSpPr>
          <p:cNvPr id="5" name="Rectangle 4">
            <a:extLst>
              <a:ext uri="{FF2B5EF4-FFF2-40B4-BE49-F238E27FC236}">
                <a16:creationId xmlns:a16="http://schemas.microsoft.com/office/drawing/2014/main" id="{F281AF0E-FEAF-41B4-BCB4-771DB2C1EED3}"/>
              </a:ext>
            </a:extLst>
          </p:cNvPr>
          <p:cNvSpPr/>
          <p:nvPr/>
        </p:nvSpPr>
        <p:spPr>
          <a:xfrm>
            <a:off x="113902" y="1555728"/>
            <a:ext cx="4458098" cy="2785378"/>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500" dirty="0"/>
              <a:t>Get-</a:t>
            </a:r>
            <a:r>
              <a:rPr lang="en-US" sz="1500" dirty="0" err="1"/>
              <a:t>AdminPowerApp</a:t>
            </a:r>
            <a:endParaRPr lang="en-US" sz="1500" dirty="0"/>
          </a:p>
          <a:p>
            <a:pPr marL="285750" indent="-285750">
              <a:spcBef>
                <a:spcPts val="600"/>
              </a:spcBef>
              <a:buFont typeface="Wingdings" panose="05000000000000000000" pitchFamily="2" charset="2"/>
              <a:buChar char="§"/>
            </a:pPr>
            <a:r>
              <a:rPr lang="en-US" sz="1500" dirty="0"/>
              <a:t>Remove-</a:t>
            </a:r>
            <a:r>
              <a:rPr lang="en-US" sz="1500" dirty="0" err="1"/>
              <a:t>AdminPowerApp</a:t>
            </a:r>
            <a:r>
              <a:rPr lang="en-US" sz="1500" dirty="0"/>
              <a:t> </a:t>
            </a:r>
            <a:endParaRPr lang="en-US" sz="1500" i="1" dirty="0"/>
          </a:p>
          <a:p>
            <a:pPr marL="285750" indent="-285750">
              <a:spcBef>
                <a:spcPts val="600"/>
              </a:spcBef>
              <a:buFont typeface="Wingdings" panose="05000000000000000000" pitchFamily="2" charset="2"/>
              <a:buChar char="§"/>
            </a:pPr>
            <a:r>
              <a:rPr lang="en-US" sz="1500" dirty="0"/>
              <a:t>Get-</a:t>
            </a:r>
            <a:r>
              <a:rPr lang="en-US" sz="1500" dirty="0" err="1"/>
              <a:t>AdminPowerAppConnectionReferences</a:t>
            </a:r>
            <a:endParaRPr lang="en-US" sz="1500" dirty="0"/>
          </a:p>
          <a:p>
            <a:pPr marL="285750" indent="-285750">
              <a:spcBef>
                <a:spcPts val="600"/>
              </a:spcBef>
              <a:buFont typeface="Wingdings" panose="05000000000000000000" pitchFamily="2" charset="2"/>
              <a:buChar char="§"/>
            </a:pPr>
            <a:r>
              <a:rPr lang="en-US" sz="1500" dirty="0"/>
              <a:t>Set-</a:t>
            </a:r>
            <a:r>
              <a:rPr lang="en-US" sz="1500" dirty="0" err="1"/>
              <a:t>AdminPowerAppAsFeatured</a:t>
            </a:r>
            <a:r>
              <a:rPr lang="en-US" sz="1500" dirty="0"/>
              <a:t> </a:t>
            </a:r>
          </a:p>
          <a:p>
            <a:pPr marL="285750" indent="-285750">
              <a:spcBef>
                <a:spcPts val="600"/>
              </a:spcBef>
              <a:buFont typeface="Wingdings" panose="05000000000000000000" pitchFamily="2" charset="2"/>
              <a:buChar char="§"/>
            </a:pPr>
            <a:r>
              <a:rPr lang="en-US" sz="1500" dirty="0"/>
              <a:t>Clear-</a:t>
            </a:r>
            <a:r>
              <a:rPr lang="en-US" sz="1500" dirty="0" err="1"/>
              <a:t>AdminPowerAppAsFeatured</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AdminPowerAppAsHero</a:t>
            </a:r>
            <a:endParaRPr lang="en-US" sz="1500" dirty="0"/>
          </a:p>
          <a:p>
            <a:pPr marL="285750" indent="-285750">
              <a:spcBef>
                <a:spcPts val="600"/>
              </a:spcBef>
              <a:buFont typeface="Wingdings" panose="05000000000000000000" pitchFamily="2" charset="2"/>
              <a:buChar char="§"/>
            </a:pPr>
            <a:r>
              <a:rPr lang="en-US" sz="1500" dirty="0"/>
              <a:t>Clear-</a:t>
            </a:r>
            <a:r>
              <a:rPr lang="en-US" sz="1500" dirty="0" err="1"/>
              <a:t>AdminPowerAppAsHero</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AdminPowerAppApisToBypassConsent</a:t>
            </a:r>
            <a:endParaRPr lang="en-US" sz="1500" dirty="0"/>
          </a:p>
          <a:p>
            <a:pPr marL="285750" indent="-285750">
              <a:spcBef>
                <a:spcPts val="600"/>
              </a:spcBef>
              <a:buFont typeface="Wingdings" panose="05000000000000000000" pitchFamily="2" charset="2"/>
              <a:buChar char="§"/>
            </a:pPr>
            <a:r>
              <a:rPr lang="en-US" sz="1500" dirty="0"/>
              <a:t>Clear-</a:t>
            </a:r>
            <a:r>
              <a:rPr lang="en-US" sz="1500" dirty="0" err="1"/>
              <a:t>AdminPowerAppApisToBypassConsent</a:t>
            </a:r>
            <a:endParaRPr lang="en-US" sz="15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Canvas 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4860032" y="1617643"/>
            <a:ext cx="4283968" cy="124649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500" dirty="0"/>
              <a:t>Get-</a:t>
            </a:r>
            <a:r>
              <a:rPr lang="en-US" sz="1500" dirty="0" err="1"/>
              <a:t>AdminPowerAppRoleAssignment</a:t>
            </a:r>
            <a:endParaRPr lang="en-US" sz="1500" dirty="0"/>
          </a:p>
          <a:p>
            <a:pPr marL="285750" indent="-285750">
              <a:spcBef>
                <a:spcPts val="600"/>
              </a:spcBef>
              <a:buFont typeface="Wingdings" panose="05000000000000000000" pitchFamily="2" charset="2"/>
              <a:buChar char="§"/>
            </a:pPr>
            <a:r>
              <a:rPr lang="en-US" sz="1500" dirty="0"/>
              <a:t>Remove-</a:t>
            </a:r>
            <a:r>
              <a:rPr lang="en-US" sz="1500" dirty="0" err="1"/>
              <a:t>AdminPowerAppRoleAssignment</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AdminPowerAppRoleAssignment</a:t>
            </a:r>
            <a:endParaRPr lang="en-US" sz="1500" dirty="0"/>
          </a:p>
          <a:p>
            <a:pPr marL="285750" indent="-285750">
              <a:spcBef>
                <a:spcPts val="600"/>
              </a:spcBef>
              <a:buFont typeface="Wingdings" panose="05000000000000000000" pitchFamily="2" charset="2"/>
              <a:buChar char="§"/>
            </a:pPr>
            <a:r>
              <a:rPr lang="en-US" sz="1500" dirty="0"/>
              <a:t>Set-</a:t>
            </a:r>
            <a:r>
              <a:rPr lang="en-US" sz="1500" dirty="0" err="1"/>
              <a:t>AdminPowerAppOwner</a:t>
            </a:r>
            <a:endParaRPr lang="en-US" sz="15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692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solidFill>
                  <a:schemeClr val="tx1"/>
                </a:solidFill>
              </a:rPr>
              <a:t>Working with Power Automate</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Basics</a:t>
            </a:r>
            <a:r>
              <a:rPr lang="en-US" sz="2000" dirty="0">
                <a:solidFill>
                  <a:schemeClr val="tx1">
                    <a:lumMod val="50000"/>
                  </a:schemeClr>
                </a:solidFill>
              </a:rPr>
              <a:t> </a:t>
            </a:r>
          </a:p>
        </p:txBody>
      </p:sp>
      <p:sp>
        <p:nvSpPr>
          <p:cNvPr id="5" name="Rectangle 4">
            <a:extLst>
              <a:ext uri="{FF2B5EF4-FFF2-40B4-BE49-F238E27FC236}">
                <a16:creationId xmlns:a16="http://schemas.microsoft.com/office/drawing/2014/main" id="{F281AF0E-FEAF-41B4-BCB4-771DB2C1EED3}"/>
              </a:ext>
            </a:extLst>
          </p:cNvPr>
          <p:cNvSpPr/>
          <p:nvPr/>
        </p:nvSpPr>
        <p:spPr>
          <a:xfrm>
            <a:off x="107504" y="1565110"/>
            <a:ext cx="4176464" cy="1631216"/>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AdminFlow</a:t>
            </a:r>
            <a:endParaRPr lang="en-US" sz="1600" dirty="0"/>
          </a:p>
          <a:p>
            <a:pPr marL="285750" indent="-285750">
              <a:spcBef>
                <a:spcPts val="600"/>
              </a:spcBef>
              <a:buFont typeface="Wingdings" panose="05000000000000000000" pitchFamily="2" charset="2"/>
              <a:buChar char="§"/>
            </a:pPr>
            <a:r>
              <a:rPr lang="en-US" sz="1600" dirty="0"/>
              <a:t>Enable-</a:t>
            </a:r>
            <a:r>
              <a:rPr lang="en-US" sz="1600" dirty="0" err="1"/>
              <a:t>AdminFlow</a:t>
            </a:r>
            <a:endParaRPr lang="en-US" sz="1600" dirty="0"/>
          </a:p>
          <a:p>
            <a:pPr marL="285750" indent="-285750">
              <a:spcBef>
                <a:spcPts val="600"/>
              </a:spcBef>
              <a:buFont typeface="Wingdings" panose="05000000000000000000" pitchFamily="2" charset="2"/>
              <a:buChar char="§"/>
            </a:pPr>
            <a:r>
              <a:rPr lang="en-US" sz="1600" dirty="0"/>
              <a:t>Disable-</a:t>
            </a:r>
            <a:r>
              <a:rPr lang="en-US" sz="1600" dirty="0" err="1"/>
              <a:t>AdminFlow</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AdminFlowApprovals</a:t>
            </a:r>
            <a:endParaRPr lang="en-US" sz="16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4860032" y="1617643"/>
            <a:ext cx="4176464" cy="1046440"/>
          </a:xfrm>
          <a:prstGeom prst="rect">
            <a:avLst/>
          </a:prstGeom>
        </p:spPr>
        <p:txBody>
          <a:bodyPr wrap="square">
            <a:spAutoFit/>
          </a:bodyPr>
          <a:lstStyle/>
          <a:p>
            <a:pPr marL="285750" indent="-285750">
              <a:spcBef>
                <a:spcPts val="600"/>
              </a:spcBef>
              <a:buFont typeface="Wingdings" panose="05000000000000000000" pitchFamily="2" charset="2"/>
              <a:buChar char="§"/>
            </a:pPr>
            <a:r>
              <a:rPr lang="en-US" dirty="0"/>
              <a:t>Get-</a:t>
            </a:r>
            <a:r>
              <a:rPr lang="en-US" dirty="0" err="1"/>
              <a:t>AdminFlowOwnerRole</a:t>
            </a:r>
            <a:endParaRPr lang="en-US" dirty="0"/>
          </a:p>
          <a:p>
            <a:pPr marL="285750" indent="-285750">
              <a:spcBef>
                <a:spcPts val="600"/>
              </a:spcBef>
              <a:buFont typeface="Wingdings" panose="05000000000000000000" pitchFamily="2" charset="2"/>
              <a:buChar char="§"/>
            </a:pPr>
            <a:r>
              <a:rPr lang="en-US" sz="1600" dirty="0"/>
              <a:t>Set-</a:t>
            </a:r>
            <a:r>
              <a:rPr lang="en-US" sz="1600" dirty="0" err="1"/>
              <a:t>AdminFlowOwnerRole</a:t>
            </a:r>
            <a:endParaRPr lang="en-US" sz="1600" dirty="0"/>
          </a:p>
          <a:p>
            <a:pPr marL="285750" indent="-285750">
              <a:spcBef>
                <a:spcPts val="600"/>
              </a:spcBef>
              <a:buFont typeface="Wingdings" panose="05000000000000000000" pitchFamily="2" charset="2"/>
              <a:buChar char="§"/>
            </a:pPr>
            <a:r>
              <a:rPr lang="en-US" dirty="0"/>
              <a:t>Remove-</a:t>
            </a:r>
            <a:r>
              <a:rPr lang="en-US" dirty="0" err="1"/>
              <a:t>AdminFlowOwnerRole</a:t>
            </a:r>
            <a:endParaRPr lang="en-US" sz="1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6A7611A5-97D8-49BB-AA3F-0059B419471E}"/>
              </a:ext>
            </a:extLst>
          </p:cNvPr>
          <p:cNvSpPr/>
          <p:nvPr/>
        </p:nvSpPr>
        <p:spPr bwMode="auto">
          <a:xfrm>
            <a:off x="4930885" y="2793139"/>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Approvals</a:t>
            </a:r>
          </a:p>
        </p:txBody>
      </p:sp>
      <p:sp>
        <p:nvSpPr>
          <p:cNvPr id="9" name="Rectangle 8">
            <a:extLst>
              <a:ext uri="{FF2B5EF4-FFF2-40B4-BE49-F238E27FC236}">
                <a16:creationId xmlns:a16="http://schemas.microsoft.com/office/drawing/2014/main" id="{CA4FB4D0-FDC5-44A9-9CA4-659B59EEB382}"/>
              </a:ext>
            </a:extLst>
          </p:cNvPr>
          <p:cNvSpPr/>
          <p:nvPr/>
        </p:nvSpPr>
        <p:spPr>
          <a:xfrm>
            <a:off x="4881936" y="3366462"/>
            <a:ext cx="4176464" cy="98488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FlowApprovalRequest</a:t>
            </a:r>
            <a:r>
              <a:rPr lang="en-US" sz="1600" dirty="0"/>
              <a:t> </a:t>
            </a:r>
          </a:p>
          <a:p>
            <a:pPr marL="285750" indent="-285750">
              <a:spcBef>
                <a:spcPts val="600"/>
              </a:spcBef>
              <a:buFont typeface="Wingdings" panose="05000000000000000000" pitchFamily="2" charset="2"/>
              <a:buChar char="§"/>
            </a:pPr>
            <a:r>
              <a:rPr lang="en-US" sz="1600" dirty="0"/>
              <a:t>Get-</a:t>
            </a:r>
            <a:r>
              <a:rPr lang="en-US" sz="1600" dirty="0" err="1"/>
              <a:t>FlowApproval</a:t>
            </a:r>
            <a:r>
              <a:rPr lang="en-US" sz="1600" dirty="0"/>
              <a:t> </a:t>
            </a:r>
          </a:p>
          <a:p>
            <a:pPr marL="285750" indent="-285750">
              <a:spcBef>
                <a:spcPts val="600"/>
              </a:spcBef>
              <a:buFont typeface="Wingdings" panose="05000000000000000000" pitchFamily="2" charset="2"/>
              <a:buChar char="§"/>
            </a:pPr>
            <a:r>
              <a:rPr lang="en-US" sz="1600" dirty="0" err="1"/>
              <a:t>RespondTo-FlowApprovalRequest</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433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9FCD38-8CC0-458F-9645-0ABAA9A6B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45795C-A6D5-4309-9F40-15582C45B66A}">
  <ds:schemaRefs>
    <ds:schemaRef ds:uri="http://schemas.microsoft.com/sharepoint/v3"/>
    <ds:schemaRef ds:uri="http://www.w3.org/XML/1998/namespace"/>
    <ds:schemaRef ds:uri="http://schemas.openxmlformats.org/package/2006/metadata/core-properties"/>
    <ds:schemaRef ds:uri="http://purl.org/dc/elements/1.1/"/>
    <ds:schemaRef ds:uri="http://purl.org/dc/dcmitype/"/>
    <ds:schemaRef ds:uri="121cbfdf-642d-47d5-bb31-23acd4d6d77c"/>
    <ds:schemaRef ds:uri="http://schemas.microsoft.com/office/2006/metadata/properties"/>
    <ds:schemaRef ds:uri="413917e0-3c85-4042-b3d6-b66207b014b2"/>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46B6150D-EDAE-4618-A1C3-0676D84DE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TotalTime>
  <Words>2407</Words>
  <Application>Microsoft Office PowerPoint</Application>
  <PresentationFormat>On-screen Show (16:9)</PresentationFormat>
  <Paragraphs>328</Paragraphs>
  <Slides>33</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Calibri</vt:lpstr>
      <vt:lpstr>Consolas</vt:lpstr>
      <vt:lpstr>Segoe UI</vt:lpstr>
      <vt:lpstr>Segoe UI Light</vt:lpstr>
      <vt:lpstr>Segoe UI Semibold</vt:lpstr>
      <vt:lpstr>Segoe UI Semilight</vt:lpstr>
      <vt:lpstr>Wingdings</vt:lpstr>
      <vt:lpstr>1_Power Platform Template</vt:lpstr>
      <vt:lpstr>9-51120_Microsoft_Ready_Template_Light</vt:lpstr>
      <vt:lpstr>Alert and Action</vt:lpstr>
      <vt:lpstr>Governance – Practically Applied</vt:lpstr>
      <vt:lpstr>Scenarios</vt:lpstr>
      <vt:lpstr>PowerPoint Presentation</vt:lpstr>
      <vt:lpstr>Automate with PowerShell cmdlets</vt:lpstr>
      <vt:lpstr>Getting started with PowerShell</vt:lpstr>
      <vt:lpstr>Working with Environments and Dataverse</vt:lpstr>
      <vt:lpstr>Working with Power Apps Canvas apps</vt:lpstr>
      <vt:lpstr>Working with Power Automate</vt:lpstr>
      <vt:lpstr>Working with Connectors</vt:lpstr>
      <vt:lpstr>Working with other tenant resources </vt:lpstr>
      <vt:lpstr>Data Loss Prevention SDK</vt:lpstr>
      <vt:lpstr>Leverage management connectors</vt:lpstr>
      <vt:lpstr>Power Platform for Admins</vt:lpstr>
      <vt:lpstr>Power Automate Management</vt:lpstr>
      <vt:lpstr>Power Apps for Admins</vt:lpstr>
      <vt:lpstr>Power Apps for Makers</vt:lpstr>
      <vt:lpstr>Automate audit and governance, some examples…</vt:lpstr>
      <vt:lpstr>PowerPoint Presentation</vt:lpstr>
      <vt:lpstr>Power platform empowers IT admins with governance capabilities</vt:lpstr>
      <vt:lpstr>Enterprise Tooling - Center of Excellence Starter Kit</vt:lpstr>
      <vt:lpstr>Center of Excellence Starter Kit – Building Blocks</vt:lpstr>
      <vt:lpstr>CoE Toolkit – Connector Usage</vt:lpstr>
      <vt:lpstr>CoE Toolkit – Application Monitoring</vt:lpstr>
      <vt:lpstr>CoE Toolkit – Application Risk Assessment</vt:lpstr>
      <vt:lpstr>CoE Toolkit – Power Platform Admin View</vt:lpstr>
      <vt:lpstr>Welcome email</vt:lpstr>
      <vt:lpstr>App Catalog</vt:lpstr>
      <vt:lpstr>Establish and automate your audit process </vt:lpstr>
      <vt:lpstr>Center of Excellence – App Auditing Process</vt:lpstr>
      <vt:lpstr>“An app to rule all Power Apps” (Virgin Atlantic)</vt:lpstr>
      <vt:lpstr>Center of Excellence Starter Kit –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Alert and Action</dc:title>
  <dc:creator>Tiffany Duppong</dc:creator>
  <cp:lastModifiedBy>Laskewitz, Daniel</cp:lastModifiedBy>
  <cp:revision>11</cp:revision>
  <dcterms:created xsi:type="dcterms:W3CDTF">2020-06-30T23:59:59Z</dcterms:created>
  <dcterms:modified xsi:type="dcterms:W3CDTF">2020-12-10T16:04:28Z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